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39" r:id="rId1"/>
    <p:sldMasterId id="2147484538" r:id="rId2"/>
  </p:sldMasterIdLst>
  <p:notesMasterIdLst>
    <p:notesMasterId r:id="rId29"/>
  </p:notesMasterIdLst>
  <p:handoutMasterIdLst>
    <p:handoutMasterId r:id="rId30"/>
  </p:handoutMasterIdLst>
  <p:sldIdLst>
    <p:sldId id="1726" r:id="rId3"/>
    <p:sldId id="1812" r:id="rId4"/>
    <p:sldId id="1984" r:id="rId5"/>
    <p:sldId id="1966" r:id="rId6"/>
    <p:sldId id="2033" r:id="rId7"/>
    <p:sldId id="1998" r:id="rId8"/>
    <p:sldId id="2006" r:id="rId9"/>
    <p:sldId id="2030" r:id="rId10"/>
    <p:sldId id="2026" r:id="rId11"/>
    <p:sldId id="1988" r:id="rId12"/>
    <p:sldId id="2024" r:id="rId13"/>
    <p:sldId id="2025" r:id="rId14"/>
    <p:sldId id="2027" r:id="rId15"/>
    <p:sldId id="2043" r:id="rId16"/>
    <p:sldId id="2028" r:id="rId17"/>
    <p:sldId id="2037" r:id="rId18"/>
    <p:sldId id="2034" r:id="rId19"/>
    <p:sldId id="2035" r:id="rId20"/>
    <p:sldId id="2036" r:id="rId21"/>
    <p:sldId id="2038" r:id="rId22"/>
    <p:sldId id="2039" r:id="rId23"/>
    <p:sldId id="2040" r:id="rId24"/>
    <p:sldId id="2041" r:id="rId25"/>
    <p:sldId id="2042" r:id="rId26"/>
    <p:sldId id="2032" r:id="rId27"/>
    <p:sldId id="2031" r:id="rId28"/>
  </p:sldIdLst>
  <p:sldSz cx="9144000" cy="6858000" type="screen4x3"/>
  <p:notesSz cx="7053263" cy="9309100"/>
  <p:defaultTextStyle>
    <a:defPPr>
      <a:defRPr lang="en-US"/>
    </a:defPPr>
    <a:lvl1pPr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1pPr>
    <a:lvl2pPr marL="457200"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2pPr>
    <a:lvl3pPr marL="914400"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3pPr>
    <a:lvl4pPr marL="1371600"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4pPr>
    <a:lvl5pPr marL="1828800"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5pPr>
    <a:lvl6pPr marL="2286000" algn="l" defTabSz="914400" rtl="0" eaLnBrk="1" latinLnBrk="0" hangingPunct="1">
      <a:defRPr b="1" kern="1200">
        <a:solidFill>
          <a:srgbClr val="000000"/>
        </a:solidFill>
        <a:latin typeface="Verdana" pitchFamily="34" charset="0"/>
        <a:ea typeface="ヒラギノ角ゴ ProN W3" charset="-128"/>
        <a:cs typeface="+mn-cs"/>
        <a:sym typeface="Arial" pitchFamily="34" charset="0"/>
      </a:defRPr>
    </a:lvl6pPr>
    <a:lvl7pPr marL="2743200" algn="l" defTabSz="914400" rtl="0" eaLnBrk="1" latinLnBrk="0" hangingPunct="1">
      <a:defRPr b="1" kern="1200">
        <a:solidFill>
          <a:srgbClr val="000000"/>
        </a:solidFill>
        <a:latin typeface="Verdana" pitchFamily="34" charset="0"/>
        <a:ea typeface="ヒラギノ角ゴ ProN W3" charset="-128"/>
        <a:cs typeface="+mn-cs"/>
        <a:sym typeface="Arial" pitchFamily="34" charset="0"/>
      </a:defRPr>
    </a:lvl7pPr>
    <a:lvl8pPr marL="3200400" algn="l" defTabSz="914400" rtl="0" eaLnBrk="1" latinLnBrk="0" hangingPunct="1">
      <a:defRPr b="1" kern="1200">
        <a:solidFill>
          <a:srgbClr val="000000"/>
        </a:solidFill>
        <a:latin typeface="Verdana" pitchFamily="34" charset="0"/>
        <a:ea typeface="ヒラギノ角ゴ ProN W3" charset="-128"/>
        <a:cs typeface="+mn-cs"/>
        <a:sym typeface="Arial" pitchFamily="34" charset="0"/>
      </a:defRPr>
    </a:lvl8pPr>
    <a:lvl9pPr marL="3657600" algn="l" defTabSz="914400" rtl="0" eaLnBrk="1" latinLnBrk="0" hangingPunct="1">
      <a:defRPr b="1" kern="1200">
        <a:solidFill>
          <a:srgbClr val="000000"/>
        </a:solidFill>
        <a:latin typeface="Verdana" pitchFamily="34" charset="0"/>
        <a:ea typeface="ヒラギノ角ゴ ProN W3" charset="-128"/>
        <a:cs typeface="+mn-cs"/>
        <a:sym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p15:clr>
            <a:srgbClr val="A4A3A4"/>
          </p15:clr>
        </p15:guide>
        <p15:guide id="2" pos="222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9AD"/>
    <a:srgbClr val="000000"/>
    <a:srgbClr val="CC0000"/>
    <a:srgbClr val="2B4F85"/>
    <a:srgbClr val="2B4F83"/>
    <a:srgbClr val="3E4C56"/>
    <a:srgbClr val="62D13B"/>
    <a:srgbClr val="A04036"/>
    <a:srgbClr val="E68900"/>
    <a:srgbClr val="54A0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7661" autoAdjust="0"/>
    <p:restoredTop sz="99290" autoAdjust="0"/>
  </p:normalViewPr>
  <p:slideViewPr>
    <p:cSldViewPr>
      <p:cViewPr varScale="1">
        <p:scale>
          <a:sx n="74" d="100"/>
          <a:sy n="74" d="100"/>
        </p:scale>
        <p:origin x="1782" y="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738"/>
    </p:cViewPr>
  </p:sorterViewPr>
  <p:notesViewPr>
    <p:cSldViewPr>
      <p:cViewPr varScale="1">
        <p:scale>
          <a:sx n="79" d="100"/>
          <a:sy n="79" d="100"/>
        </p:scale>
        <p:origin x="-1950" y="-84"/>
      </p:cViewPr>
      <p:guideLst>
        <p:guide orient="horz" pos="2932"/>
        <p:guide pos="2221"/>
      </p:guideLst>
    </p:cSldViewPr>
  </p:notes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3997325" y="0"/>
            <a:ext cx="3055938"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t" anchorCtr="0" compatLnSpc="1">
            <a:prstTxWarp prst="textNoShape">
              <a:avLst/>
            </a:prstTxWarp>
          </a:bodyPr>
          <a:lstStyle>
            <a:lvl1pPr algn="r" defTabSz="935038">
              <a:spcBef>
                <a:spcPct val="0"/>
              </a:spcBef>
              <a:defRPr sz="1300" b="0">
                <a:solidFill>
                  <a:schemeClr val="tx1"/>
                </a:solidFill>
                <a:latin typeface="Arial" pitchFamily="34" charset="0"/>
                <a:ea typeface="MS PGothic" pitchFamily="34" charset="-128"/>
              </a:defRPr>
            </a:lvl1pPr>
          </a:lstStyle>
          <a:p>
            <a:endParaRPr lang="en-US" dirty="0"/>
          </a:p>
        </p:txBody>
      </p:sp>
      <p:sp>
        <p:nvSpPr>
          <p:cNvPr id="12291" name="Rectangle 3"/>
          <p:cNvSpPr>
            <a:spLocks noGrp="1" noChangeArrowheads="1"/>
          </p:cNvSpPr>
          <p:nvPr>
            <p:ph type="dt" sz="quarter" idx="1"/>
          </p:nvPr>
        </p:nvSpPr>
        <p:spPr bwMode="auto">
          <a:xfrm>
            <a:off x="1588" y="0"/>
            <a:ext cx="3055937"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t" anchorCtr="0" compatLnSpc="1">
            <a:prstTxWarp prst="textNoShape">
              <a:avLst/>
            </a:prstTxWarp>
          </a:bodyPr>
          <a:lstStyle>
            <a:lvl1pPr algn="l" defTabSz="935038">
              <a:spcBef>
                <a:spcPct val="0"/>
              </a:spcBef>
              <a:defRPr sz="1300" b="0">
                <a:solidFill>
                  <a:schemeClr val="tx1"/>
                </a:solidFill>
                <a:latin typeface="Arial" pitchFamily="34" charset="0"/>
                <a:ea typeface="MS PGothic" pitchFamily="34" charset="-128"/>
              </a:defRPr>
            </a:lvl1pPr>
          </a:lstStyle>
          <a:p>
            <a:endParaRPr lang="en-US" dirty="0"/>
          </a:p>
        </p:txBody>
      </p:sp>
      <p:sp>
        <p:nvSpPr>
          <p:cNvPr id="12292" name="Rectangle 4"/>
          <p:cNvSpPr>
            <a:spLocks noGrp="1" noChangeArrowheads="1"/>
          </p:cNvSpPr>
          <p:nvPr>
            <p:ph type="ftr" sz="quarter" idx="2"/>
          </p:nvPr>
        </p:nvSpPr>
        <p:spPr bwMode="auto">
          <a:xfrm>
            <a:off x="0" y="8842375"/>
            <a:ext cx="3055938"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b" anchorCtr="0" compatLnSpc="1">
            <a:prstTxWarp prst="textNoShape">
              <a:avLst/>
            </a:prstTxWarp>
          </a:bodyPr>
          <a:lstStyle>
            <a:lvl1pPr algn="l" defTabSz="935038">
              <a:spcBef>
                <a:spcPct val="0"/>
              </a:spcBef>
              <a:defRPr sz="1300" b="0">
                <a:solidFill>
                  <a:schemeClr val="tx1"/>
                </a:solidFill>
                <a:latin typeface="Arial" pitchFamily="34" charset="0"/>
                <a:ea typeface="MS PGothic" pitchFamily="34" charset="-128"/>
              </a:defRPr>
            </a:lvl1pPr>
          </a:lstStyle>
          <a:p>
            <a:endParaRPr lang="en-US" dirty="0"/>
          </a:p>
        </p:txBody>
      </p:sp>
      <p:sp>
        <p:nvSpPr>
          <p:cNvPr id="12293" name="Rectangle 5"/>
          <p:cNvSpPr>
            <a:spLocks noGrp="1" noChangeArrowheads="1"/>
          </p:cNvSpPr>
          <p:nvPr>
            <p:ph type="sldNum" sz="quarter" idx="3"/>
          </p:nvPr>
        </p:nvSpPr>
        <p:spPr bwMode="auto">
          <a:xfrm>
            <a:off x="3997325" y="8842375"/>
            <a:ext cx="3055938"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b" anchorCtr="0" compatLnSpc="1">
            <a:prstTxWarp prst="textNoShape">
              <a:avLst/>
            </a:prstTxWarp>
          </a:bodyPr>
          <a:lstStyle>
            <a:lvl1pPr algn="r" defTabSz="935038">
              <a:spcBef>
                <a:spcPct val="0"/>
              </a:spcBef>
              <a:defRPr sz="1300" b="0">
                <a:solidFill>
                  <a:schemeClr val="tx1"/>
                </a:solidFill>
                <a:latin typeface="Arial" pitchFamily="34" charset="0"/>
              </a:defRPr>
            </a:lvl1pPr>
          </a:lstStyle>
          <a:p>
            <a:fld id="{BA832BD8-1414-438E-835E-D9CD64E1B3F2}" type="slidenum">
              <a:rPr lang="ar-SA"/>
              <a:pPr/>
              <a:t>‹#›</a:t>
            </a:fld>
            <a:endParaRPr lang="en-US" dirty="0">
              <a:cs typeface="Arial" pitchFamily="34" charset="0"/>
            </a:endParaRPr>
          </a:p>
        </p:txBody>
      </p:sp>
      <p:pic>
        <p:nvPicPr>
          <p:cNvPr id="14342" name="Picture 6" descr="top_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75" y="-303213"/>
            <a:ext cx="7051675" cy="1073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80990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055938"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t" anchorCtr="0" compatLnSpc="1">
            <a:prstTxWarp prst="textNoShape">
              <a:avLst/>
            </a:prstTxWarp>
          </a:bodyPr>
          <a:lstStyle>
            <a:lvl1pPr algn="l" defTabSz="935038">
              <a:spcBef>
                <a:spcPct val="0"/>
              </a:spcBef>
              <a:defRPr sz="1300" b="0">
                <a:solidFill>
                  <a:schemeClr val="tx1"/>
                </a:solidFill>
                <a:latin typeface="Arial" pitchFamily="34" charset="0"/>
                <a:ea typeface="MS PGothic" pitchFamily="34" charset="-128"/>
              </a:defRPr>
            </a:lvl1pPr>
          </a:lstStyle>
          <a:p>
            <a:endParaRPr lang="en-US" dirty="0"/>
          </a:p>
        </p:txBody>
      </p:sp>
      <p:sp>
        <p:nvSpPr>
          <p:cNvPr id="14339" name="Rectangle 3"/>
          <p:cNvSpPr>
            <a:spLocks noGrp="1" noChangeArrowheads="1"/>
          </p:cNvSpPr>
          <p:nvPr>
            <p:ph type="dt" idx="1"/>
          </p:nvPr>
        </p:nvSpPr>
        <p:spPr bwMode="auto">
          <a:xfrm>
            <a:off x="3997325" y="1588"/>
            <a:ext cx="3055938"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t" anchorCtr="0" compatLnSpc="1">
            <a:prstTxWarp prst="textNoShape">
              <a:avLst/>
            </a:prstTxWarp>
          </a:bodyPr>
          <a:lstStyle>
            <a:lvl1pPr algn="r" defTabSz="935038">
              <a:spcBef>
                <a:spcPct val="0"/>
              </a:spcBef>
              <a:defRPr sz="1300" b="0">
                <a:solidFill>
                  <a:schemeClr val="tx1"/>
                </a:solidFill>
                <a:latin typeface="Arial" pitchFamily="34" charset="0"/>
                <a:ea typeface="MS PGothic" pitchFamily="34" charset="-128"/>
              </a:defRPr>
            </a:lvl1pPr>
          </a:lstStyle>
          <a:p>
            <a:endParaRPr lang="en-US" dirty="0"/>
          </a:p>
        </p:txBody>
      </p:sp>
      <p:sp>
        <p:nvSpPr>
          <p:cNvPr id="15364" name="Rectangle 4"/>
          <p:cNvSpPr>
            <a:spLocks noGrp="1" noRot="1" noChangeAspect="1" noChangeArrowheads="1" noTextEdit="1"/>
          </p:cNvSpPr>
          <p:nvPr>
            <p:ph type="sldImg" idx="2"/>
          </p:nvPr>
        </p:nvSpPr>
        <p:spPr bwMode="auto">
          <a:xfrm>
            <a:off x="1200150" y="698500"/>
            <a:ext cx="4654550"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p:cNvSpPr>
            <a:spLocks noGrp="1" noChangeArrowheads="1"/>
          </p:cNvSpPr>
          <p:nvPr>
            <p:ph type="body" sz="quarter" idx="3"/>
          </p:nvPr>
        </p:nvSpPr>
        <p:spPr bwMode="auto">
          <a:xfrm>
            <a:off x="704850" y="4422775"/>
            <a:ext cx="5643563"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342" name="Rectangle 6"/>
          <p:cNvSpPr>
            <a:spLocks noGrp="1" noChangeArrowheads="1"/>
          </p:cNvSpPr>
          <p:nvPr>
            <p:ph type="ftr" sz="quarter" idx="4"/>
          </p:nvPr>
        </p:nvSpPr>
        <p:spPr bwMode="auto">
          <a:xfrm>
            <a:off x="0" y="8842375"/>
            <a:ext cx="3055938"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b" anchorCtr="0" compatLnSpc="1">
            <a:prstTxWarp prst="textNoShape">
              <a:avLst/>
            </a:prstTxWarp>
          </a:bodyPr>
          <a:lstStyle>
            <a:lvl1pPr algn="l" defTabSz="935038">
              <a:spcBef>
                <a:spcPct val="0"/>
              </a:spcBef>
              <a:defRPr sz="1300" b="0">
                <a:solidFill>
                  <a:schemeClr val="tx1"/>
                </a:solidFill>
                <a:latin typeface="Arial" pitchFamily="34" charset="0"/>
                <a:ea typeface="MS PGothic" pitchFamily="34" charset="-128"/>
              </a:defRPr>
            </a:lvl1pPr>
          </a:lstStyle>
          <a:p>
            <a:endParaRPr lang="en-US" dirty="0"/>
          </a:p>
        </p:txBody>
      </p:sp>
      <p:sp>
        <p:nvSpPr>
          <p:cNvPr id="14343" name="Rectangle 7"/>
          <p:cNvSpPr>
            <a:spLocks noGrp="1" noChangeArrowheads="1"/>
          </p:cNvSpPr>
          <p:nvPr>
            <p:ph type="sldNum" sz="quarter" idx="5"/>
          </p:nvPr>
        </p:nvSpPr>
        <p:spPr bwMode="auto">
          <a:xfrm>
            <a:off x="3997325" y="8843963"/>
            <a:ext cx="3055938"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b" anchorCtr="0" compatLnSpc="1">
            <a:prstTxWarp prst="textNoShape">
              <a:avLst/>
            </a:prstTxWarp>
          </a:bodyPr>
          <a:lstStyle>
            <a:lvl1pPr algn="r" defTabSz="935038">
              <a:spcBef>
                <a:spcPct val="0"/>
              </a:spcBef>
              <a:defRPr sz="1300" b="0">
                <a:solidFill>
                  <a:schemeClr val="tx1"/>
                </a:solidFill>
                <a:latin typeface="Arial" pitchFamily="34" charset="0"/>
              </a:defRPr>
            </a:lvl1pPr>
          </a:lstStyle>
          <a:p>
            <a:fld id="{C082B8C2-666E-4B12-8319-23C48205B8E4}" type="slidenum">
              <a:rPr lang="ar-SA"/>
              <a:pPr/>
              <a:t>‹#›</a:t>
            </a:fld>
            <a:endParaRPr lang="en-US" dirty="0">
              <a:cs typeface="Arial" pitchFamily="34" charset="0"/>
            </a:endParaRPr>
          </a:p>
        </p:txBody>
      </p:sp>
    </p:spTree>
    <p:extLst>
      <p:ext uri="{BB962C8B-B14F-4D97-AF65-F5344CB8AC3E}">
        <p14:creationId xmlns:p14="http://schemas.microsoft.com/office/powerpoint/2010/main" val="24102053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Verdana" pitchFamily="34" charset="0"/>
        <a:ea typeface="MS PGothic" pitchFamily="34" charset="-128"/>
        <a:cs typeface="Arial" pitchFamily="34" charset="0"/>
      </a:defRPr>
    </a:lvl1pPr>
    <a:lvl2pPr marL="457200" algn="l" rtl="0" eaLnBrk="0" fontAlgn="base" hangingPunct="0">
      <a:spcBef>
        <a:spcPct val="30000"/>
      </a:spcBef>
      <a:spcAft>
        <a:spcPct val="0"/>
      </a:spcAft>
      <a:defRPr sz="1200" kern="1200">
        <a:solidFill>
          <a:schemeClr val="tx1"/>
        </a:solidFill>
        <a:latin typeface="Verdana" pitchFamily="34" charset="0"/>
        <a:ea typeface="MS PGothic" pitchFamily="34" charset="-128"/>
        <a:cs typeface="Arial" pitchFamily="34" charset="0"/>
      </a:defRPr>
    </a:lvl2pPr>
    <a:lvl3pPr marL="914400" algn="l" rtl="0" eaLnBrk="0" fontAlgn="base" hangingPunct="0">
      <a:spcBef>
        <a:spcPct val="30000"/>
      </a:spcBef>
      <a:spcAft>
        <a:spcPct val="0"/>
      </a:spcAft>
      <a:defRPr sz="1200" kern="1200">
        <a:solidFill>
          <a:schemeClr val="tx1"/>
        </a:solidFill>
        <a:latin typeface="Verdana" pitchFamily="34" charset="0"/>
        <a:ea typeface="MS PGothic" pitchFamily="34" charset="-128"/>
        <a:cs typeface="Arial" pitchFamily="34" charset="0"/>
      </a:defRPr>
    </a:lvl3pPr>
    <a:lvl4pPr marL="1371600" algn="l" rtl="0" eaLnBrk="0" fontAlgn="base" hangingPunct="0">
      <a:spcBef>
        <a:spcPct val="30000"/>
      </a:spcBef>
      <a:spcAft>
        <a:spcPct val="0"/>
      </a:spcAft>
      <a:defRPr sz="1200" kern="1200">
        <a:solidFill>
          <a:schemeClr val="tx1"/>
        </a:solidFill>
        <a:latin typeface="Verdana" pitchFamily="34" charset="0"/>
        <a:ea typeface="MS PGothic" pitchFamily="34" charset="-128"/>
        <a:cs typeface="Arial" pitchFamily="34" charset="0"/>
      </a:defRPr>
    </a:lvl4pPr>
    <a:lvl5pPr marL="1828800" algn="l" rtl="0" eaLnBrk="0" fontAlgn="base" hangingPunct="0">
      <a:spcBef>
        <a:spcPct val="30000"/>
      </a:spcBef>
      <a:spcAft>
        <a:spcPct val="0"/>
      </a:spcAft>
      <a:defRPr sz="1200" kern="1200">
        <a:solidFill>
          <a:schemeClr val="tx1"/>
        </a:solidFill>
        <a:latin typeface="Verdana" pitchFamily="34" charset="0"/>
        <a:ea typeface="MS PGothic" pitchFamily="34" charset="-128"/>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p:txBody>
          <a:bodyPr/>
          <a:lstStyle/>
          <a:p>
            <a:endParaRPr lang="en-US" dirty="0" smtClean="0"/>
          </a:p>
        </p:txBody>
      </p:sp>
    </p:spTree>
    <p:extLst>
      <p:ext uri="{BB962C8B-B14F-4D97-AF65-F5344CB8AC3E}">
        <p14:creationId xmlns:p14="http://schemas.microsoft.com/office/powerpoint/2010/main" val="36786611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2B8C2-666E-4B12-8319-23C48205B8E4}" type="slidenum">
              <a:rPr lang="ar-SA" smtClean="0"/>
              <a:pPr/>
              <a:t>10</a:t>
            </a:fld>
            <a:endParaRPr lang="en-US" dirty="0">
              <a:cs typeface="Arial" pitchFamily="34" charset="0"/>
            </a:endParaRPr>
          </a:p>
        </p:txBody>
      </p:sp>
    </p:spTree>
    <p:extLst>
      <p:ext uri="{BB962C8B-B14F-4D97-AF65-F5344CB8AC3E}">
        <p14:creationId xmlns:p14="http://schemas.microsoft.com/office/powerpoint/2010/main" val="12943741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2B8C2-666E-4B12-8319-23C48205B8E4}" type="slidenum">
              <a:rPr lang="ar-SA" smtClean="0"/>
              <a:pPr/>
              <a:t>11</a:t>
            </a:fld>
            <a:endParaRPr lang="en-US" dirty="0">
              <a:cs typeface="Arial" pitchFamily="34" charset="0"/>
            </a:endParaRPr>
          </a:p>
        </p:txBody>
      </p:sp>
    </p:spTree>
    <p:extLst>
      <p:ext uri="{BB962C8B-B14F-4D97-AF65-F5344CB8AC3E}">
        <p14:creationId xmlns:p14="http://schemas.microsoft.com/office/powerpoint/2010/main" val="8230627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2B8C2-666E-4B12-8319-23C48205B8E4}" type="slidenum">
              <a:rPr lang="ar-SA" smtClean="0"/>
              <a:pPr/>
              <a:t>12</a:t>
            </a:fld>
            <a:endParaRPr lang="en-US" dirty="0">
              <a:cs typeface="Arial" pitchFamily="34" charset="0"/>
            </a:endParaRPr>
          </a:p>
        </p:txBody>
      </p:sp>
    </p:spTree>
    <p:extLst>
      <p:ext uri="{BB962C8B-B14F-4D97-AF65-F5344CB8AC3E}">
        <p14:creationId xmlns:p14="http://schemas.microsoft.com/office/powerpoint/2010/main" val="3250960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2B8C2-666E-4B12-8319-23C48205B8E4}" type="slidenum">
              <a:rPr lang="ar-SA" smtClean="0"/>
              <a:pPr/>
              <a:t>13</a:t>
            </a:fld>
            <a:endParaRPr lang="en-US" dirty="0">
              <a:cs typeface="Arial" pitchFamily="34" charset="0"/>
            </a:endParaRPr>
          </a:p>
        </p:txBody>
      </p:sp>
    </p:spTree>
    <p:extLst>
      <p:ext uri="{BB962C8B-B14F-4D97-AF65-F5344CB8AC3E}">
        <p14:creationId xmlns:p14="http://schemas.microsoft.com/office/powerpoint/2010/main" val="39097289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2B8C2-666E-4B12-8319-23C48205B8E4}" type="slidenum">
              <a:rPr lang="ar-SA" smtClean="0"/>
              <a:pPr/>
              <a:t>14</a:t>
            </a:fld>
            <a:endParaRPr lang="en-US" dirty="0">
              <a:cs typeface="Arial" pitchFamily="34" charset="0"/>
            </a:endParaRPr>
          </a:p>
        </p:txBody>
      </p:sp>
    </p:spTree>
    <p:extLst>
      <p:ext uri="{BB962C8B-B14F-4D97-AF65-F5344CB8AC3E}">
        <p14:creationId xmlns:p14="http://schemas.microsoft.com/office/powerpoint/2010/main" val="19503221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2B8C2-666E-4B12-8319-23C48205B8E4}" type="slidenum">
              <a:rPr lang="ar-SA" smtClean="0"/>
              <a:pPr/>
              <a:t>15</a:t>
            </a:fld>
            <a:endParaRPr lang="en-US" dirty="0">
              <a:cs typeface="Arial" pitchFamily="34" charset="0"/>
            </a:endParaRPr>
          </a:p>
        </p:txBody>
      </p:sp>
    </p:spTree>
    <p:extLst>
      <p:ext uri="{BB962C8B-B14F-4D97-AF65-F5344CB8AC3E}">
        <p14:creationId xmlns:p14="http://schemas.microsoft.com/office/powerpoint/2010/main" val="576277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Rot="1" noChangeAspect="1" noChangeArrowheads="1" noTextEdit="1"/>
          </p:cNvSpPr>
          <p:nvPr>
            <p:ph type="sldImg"/>
          </p:nvPr>
        </p:nvSpPr>
        <p:spPr>
          <a:ln/>
        </p:spPr>
      </p:sp>
      <p:sp>
        <p:nvSpPr>
          <p:cNvPr id="233475" name="Rectangle 3"/>
          <p:cNvSpPr>
            <a:spLocks noGrp="1" noChangeArrowheads="1"/>
          </p:cNvSpPr>
          <p:nvPr>
            <p:ph type="body" idx="1"/>
          </p:nvPr>
        </p:nvSpPr>
        <p:spPr/>
        <p:txBody>
          <a:bodyPr/>
          <a:lstStyle/>
          <a:p>
            <a:endParaRPr lang="en-US" dirty="0" smtClean="0"/>
          </a:p>
        </p:txBody>
      </p:sp>
    </p:spTree>
    <p:extLst>
      <p:ext uri="{BB962C8B-B14F-4D97-AF65-F5344CB8AC3E}">
        <p14:creationId xmlns:p14="http://schemas.microsoft.com/office/powerpoint/2010/main" val="7974436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2B8C2-666E-4B12-8319-23C48205B8E4}" type="slidenum">
              <a:rPr lang="ar-SA" smtClean="0"/>
              <a:pPr/>
              <a:t>17</a:t>
            </a:fld>
            <a:endParaRPr lang="en-US" dirty="0">
              <a:cs typeface="Arial" pitchFamily="34" charset="0"/>
            </a:endParaRPr>
          </a:p>
        </p:txBody>
      </p:sp>
    </p:spTree>
    <p:extLst>
      <p:ext uri="{BB962C8B-B14F-4D97-AF65-F5344CB8AC3E}">
        <p14:creationId xmlns:p14="http://schemas.microsoft.com/office/powerpoint/2010/main" val="8859742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2B8C2-666E-4B12-8319-23C48205B8E4}" type="slidenum">
              <a:rPr lang="ar-SA" smtClean="0"/>
              <a:pPr/>
              <a:t>18</a:t>
            </a:fld>
            <a:endParaRPr lang="en-US" dirty="0">
              <a:cs typeface="Arial" pitchFamily="34" charset="0"/>
            </a:endParaRPr>
          </a:p>
        </p:txBody>
      </p:sp>
    </p:spTree>
    <p:extLst>
      <p:ext uri="{BB962C8B-B14F-4D97-AF65-F5344CB8AC3E}">
        <p14:creationId xmlns:p14="http://schemas.microsoft.com/office/powerpoint/2010/main" val="40006535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2B8C2-666E-4B12-8319-23C48205B8E4}" type="slidenum">
              <a:rPr lang="ar-SA" smtClean="0"/>
              <a:pPr/>
              <a:t>19</a:t>
            </a:fld>
            <a:endParaRPr lang="en-US" dirty="0">
              <a:cs typeface="Arial" pitchFamily="34" charset="0"/>
            </a:endParaRPr>
          </a:p>
        </p:txBody>
      </p:sp>
    </p:spTree>
    <p:extLst>
      <p:ext uri="{BB962C8B-B14F-4D97-AF65-F5344CB8AC3E}">
        <p14:creationId xmlns:p14="http://schemas.microsoft.com/office/powerpoint/2010/main" val="492758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p:txBody>
          <a:bodyPr lIns="93480" tIns="46739" rIns="93480" bIns="46739"/>
          <a:lstStyle/>
          <a:p>
            <a:pPr eaLnBrk="1" hangingPunct="1"/>
            <a:endParaRPr lang="en-US" dirty="0" smtClean="0"/>
          </a:p>
        </p:txBody>
      </p:sp>
    </p:spTree>
    <p:extLst>
      <p:ext uri="{BB962C8B-B14F-4D97-AF65-F5344CB8AC3E}">
        <p14:creationId xmlns:p14="http://schemas.microsoft.com/office/powerpoint/2010/main" val="32396611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2B8C2-666E-4B12-8319-23C48205B8E4}" type="slidenum">
              <a:rPr lang="ar-SA" smtClean="0"/>
              <a:pPr/>
              <a:t>20</a:t>
            </a:fld>
            <a:endParaRPr lang="en-US" dirty="0">
              <a:cs typeface="Arial" pitchFamily="34" charset="0"/>
            </a:endParaRPr>
          </a:p>
        </p:txBody>
      </p:sp>
    </p:spTree>
    <p:extLst>
      <p:ext uri="{BB962C8B-B14F-4D97-AF65-F5344CB8AC3E}">
        <p14:creationId xmlns:p14="http://schemas.microsoft.com/office/powerpoint/2010/main" val="29659670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2B8C2-666E-4B12-8319-23C48205B8E4}" type="slidenum">
              <a:rPr lang="ar-SA" smtClean="0"/>
              <a:pPr/>
              <a:t>21</a:t>
            </a:fld>
            <a:endParaRPr lang="en-US" dirty="0">
              <a:cs typeface="Arial" pitchFamily="34" charset="0"/>
            </a:endParaRPr>
          </a:p>
        </p:txBody>
      </p:sp>
    </p:spTree>
    <p:extLst>
      <p:ext uri="{BB962C8B-B14F-4D97-AF65-F5344CB8AC3E}">
        <p14:creationId xmlns:p14="http://schemas.microsoft.com/office/powerpoint/2010/main" val="28479529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2B8C2-666E-4B12-8319-23C48205B8E4}" type="slidenum">
              <a:rPr lang="ar-SA" smtClean="0"/>
              <a:pPr/>
              <a:t>22</a:t>
            </a:fld>
            <a:endParaRPr lang="en-US" dirty="0">
              <a:cs typeface="Arial" pitchFamily="34" charset="0"/>
            </a:endParaRPr>
          </a:p>
        </p:txBody>
      </p:sp>
    </p:spTree>
    <p:extLst>
      <p:ext uri="{BB962C8B-B14F-4D97-AF65-F5344CB8AC3E}">
        <p14:creationId xmlns:p14="http://schemas.microsoft.com/office/powerpoint/2010/main" val="2836899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2B8C2-666E-4B12-8319-23C48205B8E4}" type="slidenum">
              <a:rPr lang="ar-SA" smtClean="0"/>
              <a:pPr/>
              <a:t>23</a:t>
            </a:fld>
            <a:endParaRPr lang="en-US" dirty="0">
              <a:cs typeface="Arial" pitchFamily="34" charset="0"/>
            </a:endParaRPr>
          </a:p>
        </p:txBody>
      </p:sp>
    </p:spTree>
    <p:extLst>
      <p:ext uri="{BB962C8B-B14F-4D97-AF65-F5344CB8AC3E}">
        <p14:creationId xmlns:p14="http://schemas.microsoft.com/office/powerpoint/2010/main" val="5186615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2B8C2-666E-4B12-8319-23C48205B8E4}" type="slidenum">
              <a:rPr lang="ar-SA" smtClean="0"/>
              <a:pPr/>
              <a:t>24</a:t>
            </a:fld>
            <a:endParaRPr lang="en-US" dirty="0">
              <a:cs typeface="Arial" pitchFamily="34" charset="0"/>
            </a:endParaRPr>
          </a:p>
        </p:txBody>
      </p:sp>
    </p:spTree>
    <p:extLst>
      <p:ext uri="{BB962C8B-B14F-4D97-AF65-F5344CB8AC3E}">
        <p14:creationId xmlns:p14="http://schemas.microsoft.com/office/powerpoint/2010/main" val="40473364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Rot="1" noChangeAspect="1" noChangeArrowheads="1" noTextEdit="1"/>
          </p:cNvSpPr>
          <p:nvPr>
            <p:ph type="sldImg"/>
          </p:nvPr>
        </p:nvSpPr>
        <p:spPr>
          <a:ln/>
        </p:spPr>
      </p:sp>
      <p:sp>
        <p:nvSpPr>
          <p:cNvPr id="233475" name="Rectangle 3"/>
          <p:cNvSpPr>
            <a:spLocks noGrp="1" noChangeArrowheads="1"/>
          </p:cNvSpPr>
          <p:nvPr>
            <p:ph type="body" idx="1"/>
          </p:nvPr>
        </p:nvSpPr>
        <p:spPr/>
        <p:txBody>
          <a:bodyPr/>
          <a:lstStyle/>
          <a:p>
            <a:endParaRPr lang="en-US" dirty="0" smtClean="0"/>
          </a:p>
        </p:txBody>
      </p:sp>
    </p:spTree>
    <p:extLst>
      <p:ext uri="{BB962C8B-B14F-4D97-AF65-F5344CB8AC3E}">
        <p14:creationId xmlns:p14="http://schemas.microsoft.com/office/powerpoint/2010/main" val="25917078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2B8C2-666E-4B12-8319-23C48205B8E4}" type="slidenum">
              <a:rPr lang="ar-SA" smtClean="0"/>
              <a:pPr/>
              <a:t>26</a:t>
            </a:fld>
            <a:endParaRPr lang="en-US" dirty="0">
              <a:cs typeface="Arial" pitchFamily="34" charset="0"/>
            </a:endParaRPr>
          </a:p>
        </p:txBody>
      </p:sp>
    </p:spTree>
    <p:extLst>
      <p:ext uri="{BB962C8B-B14F-4D97-AF65-F5344CB8AC3E}">
        <p14:creationId xmlns:p14="http://schemas.microsoft.com/office/powerpoint/2010/main" val="7293103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Rot="1" noChangeAspect="1" noChangeArrowheads="1" noTextEdit="1"/>
          </p:cNvSpPr>
          <p:nvPr>
            <p:ph type="sldImg"/>
          </p:nvPr>
        </p:nvSpPr>
        <p:spPr>
          <a:ln/>
        </p:spPr>
      </p:sp>
      <p:sp>
        <p:nvSpPr>
          <p:cNvPr id="233475" name="Rectangle 3"/>
          <p:cNvSpPr>
            <a:spLocks noGrp="1" noChangeArrowheads="1"/>
          </p:cNvSpPr>
          <p:nvPr>
            <p:ph type="body" idx="1"/>
          </p:nvPr>
        </p:nvSpPr>
        <p:spPr/>
        <p:txBody>
          <a:bodyPr/>
          <a:lstStyle/>
          <a:p>
            <a:endParaRPr lang="en-US" dirty="0" smtClean="0"/>
          </a:p>
        </p:txBody>
      </p:sp>
    </p:spTree>
    <p:extLst>
      <p:ext uri="{BB962C8B-B14F-4D97-AF65-F5344CB8AC3E}">
        <p14:creationId xmlns:p14="http://schemas.microsoft.com/office/powerpoint/2010/main" val="41320120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2B8C2-666E-4B12-8319-23C48205B8E4}" type="slidenum">
              <a:rPr lang="ar-SA" smtClean="0"/>
              <a:pPr/>
              <a:t>4</a:t>
            </a:fld>
            <a:endParaRPr lang="en-US" dirty="0">
              <a:cs typeface="Arial" pitchFamily="34" charset="0"/>
            </a:endParaRPr>
          </a:p>
        </p:txBody>
      </p:sp>
    </p:spTree>
    <p:extLst>
      <p:ext uri="{BB962C8B-B14F-4D97-AF65-F5344CB8AC3E}">
        <p14:creationId xmlns:p14="http://schemas.microsoft.com/office/powerpoint/2010/main" val="12943741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Rot="1" noChangeAspect="1" noChangeArrowheads="1" noTextEdit="1"/>
          </p:cNvSpPr>
          <p:nvPr>
            <p:ph type="sldImg"/>
          </p:nvPr>
        </p:nvSpPr>
        <p:spPr>
          <a:ln/>
        </p:spPr>
      </p:sp>
      <p:sp>
        <p:nvSpPr>
          <p:cNvPr id="233475" name="Rectangle 3"/>
          <p:cNvSpPr>
            <a:spLocks noGrp="1" noChangeArrowheads="1"/>
          </p:cNvSpPr>
          <p:nvPr>
            <p:ph type="body" idx="1"/>
          </p:nvPr>
        </p:nvSpPr>
        <p:spPr/>
        <p:txBody>
          <a:bodyPr/>
          <a:lstStyle/>
          <a:p>
            <a:endParaRPr lang="en-US" dirty="0" smtClean="0"/>
          </a:p>
        </p:txBody>
      </p:sp>
    </p:spTree>
    <p:extLst>
      <p:ext uri="{BB962C8B-B14F-4D97-AF65-F5344CB8AC3E}">
        <p14:creationId xmlns:p14="http://schemas.microsoft.com/office/powerpoint/2010/main" val="2746706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2B8C2-666E-4B12-8319-23C48205B8E4}" type="slidenum">
              <a:rPr lang="ar-SA" smtClean="0"/>
              <a:pPr/>
              <a:t>6</a:t>
            </a:fld>
            <a:endParaRPr lang="en-US" dirty="0">
              <a:cs typeface="Arial" pitchFamily="34" charset="0"/>
            </a:endParaRPr>
          </a:p>
        </p:txBody>
      </p:sp>
    </p:spTree>
    <p:extLst>
      <p:ext uri="{BB962C8B-B14F-4D97-AF65-F5344CB8AC3E}">
        <p14:creationId xmlns:p14="http://schemas.microsoft.com/office/powerpoint/2010/main" val="12943741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2B8C2-666E-4B12-8319-23C48205B8E4}" type="slidenum">
              <a:rPr lang="ar-SA" smtClean="0"/>
              <a:pPr/>
              <a:t>7</a:t>
            </a:fld>
            <a:endParaRPr lang="en-US" dirty="0">
              <a:cs typeface="Arial" pitchFamily="34" charset="0"/>
            </a:endParaRPr>
          </a:p>
        </p:txBody>
      </p:sp>
    </p:spTree>
    <p:extLst>
      <p:ext uri="{BB962C8B-B14F-4D97-AF65-F5344CB8AC3E}">
        <p14:creationId xmlns:p14="http://schemas.microsoft.com/office/powerpoint/2010/main" val="12943741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82B8C2-666E-4B12-8319-23C48205B8E4}" type="slidenum">
              <a:rPr lang="ar-SA" smtClean="0"/>
              <a:pPr/>
              <a:t>8</a:t>
            </a:fld>
            <a:endParaRPr lang="en-US" dirty="0">
              <a:cs typeface="Arial" pitchFamily="34" charset="0"/>
            </a:endParaRPr>
          </a:p>
        </p:txBody>
      </p:sp>
    </p:spTree>
    <p:extLst>
      <p:ext uri="{BB962C8B-B14F-4D97-AF65-F5344CB8AC3E}">
        <p14:creationId xmlns:p14="http://schemas.microsoft.com/office/powerpoint/2010/main" val="19321240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Rot="1" noChangeAspect="1" noChangeArrowheads="1" noTextEdit="1"/>
          </p:cNvSpPr>
          <p:nvPr>
            <p:ph type="sldImg"/>
          </p:nvPr>
        </p:nvSpPr>
        <p:spPr>
          <a:ln/>
        </p:spPr>
      </p:sp>
      <p:sp>
        <p:nvSpPr>
          <p:cNvPr id="233475" name="Rectangle 3"/>
          <p:cNvSpPr>
            <a:spLocks noGrp="1" noChangeArrowheads="1"/>
          </p:cNvSpPr>
          <p:nvPr>
            <p:ph type="body" idx="1"/>
          </p:nvPr>
        </p:nvSpPr>
        <p:spPr/>
        <p:txBody>
          <a:bodyPr/>
          <a:lstStyle/>
          <a:p>
            <a:endParaRPr lang="en-US" dirty="0" smtClean="0"/>
          </a:p>
        </p:txBody>
      </p:sp>
    </p:spTree>
    <p:extLst>
      <p:ext uri="{BB962C8B-B14F-4D97-AF65-F5344CB8AC3E}">
        <p14:creationId xmlns:p14="http://schemas.microsoft.com/office/powerpoint/2010/main" val="10813195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מלבן 7"/>
          <p:cNvSpPr>
            <a:spLocks noChangeArrowheads="1"/>
          </p:cNvSpPr>
          <p:nvPr/>
        </p:nvSpPr>
        <p:spPr bwMode="auto">
          <a:xfrm>
            <a:off x="0" y="625475"/>
            <a:ext cx="9144000" cy="3779838"/>
          </a:xfrm>
          <a:prstGeom prst="rect">
            <a:avLst/>
          </a:prstGeom>
          <a:solidFill>
            <a:schemeClr val="bg1"/>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dirty="0">
              <a:solidFill>
                <a:schemeClr val="tx1"/>
              </a:solidFill>
              <a:latin typeface="Arial" pitchFamily="34" charset="0"/>
              <a:ea typeface="MS PGothic" pitchFamily="34" charset="-128"/>
            </a:endParaRPr>
          </a:p>
        </p:txBody>
      </p:sp>
      <p:sp>
        <p:nvSpPr>
          <p:cNvPr id="5" name="Rectangle 5"/>
          <p:cNvSpPr>
            <a:spLocks noChangeArrowheads="1"/>
          </p:cNvSpPr>
          <p:nvPr/>
        </p:nvSpPr>
        <p:spPr bwMode="auto">
          <a:xfrm>
            <a:off x="0" y="4437063"/>
            <a:ext cx="9144000" cy="2459037"/>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6" name="Picture 4" descr="intro_rainbow_ribbon"/>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4362450"/>
            <a:ext cx="9144000" cy="13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 descr="ExLibris-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5088" y="663575"/>
            <a:ext cx="2209800" cy="103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3736239"/>
            <a:ext cx="7772400" cy="670329"/>
          </a:xfrm>
        </p:spPr>
        <p:txBody>
          <a:bodyPr/>
          <a:lstStyle>
            <a:lvl1pPr algn="l">
              <a:defRPr sz="2400"/>
            </a:lvl1pPr>
          </a:lstStyle>
          <a:p>
            <a:r>
              <a:rPr lang="en-US" dirty="0" smtClean="0"/>
              <a:t>Click to edit Master title style</a:t>
            </a:r>
            <a:endParaRPr lang="he-IL" dirty="0"/>
          </a:p>
        </p:txBody>
      </p:sp>
      <p:sp>
        <p:nvSpPr>
          <p:cNvPr id="3" name="Subtitle 2"/>
          <p:cNvSpPr>
            <a:spLocks noGrp="1"/>
          </p:cNvSpPr>
          <p:nvPr>
            <p:ph type="subTitle" idx="1"/>
          </p:nvPr>
        </p:nvSpPr>
        <p:spPr>
          <a:xfrm>
            <a:off x="685800" y="4619555"/>
            <a:ext cx="6400800" cy="1752600"/>
          </a:xfrm>
        </p:spPr>
        <p:txBody>
          <a:bodyPr/>
          <a:lstStyle>
            <a:lvl1pPr marL="0" indent="0" algn="l">
              <a:buNone/>
              <a:defRPr sz="2400" b="0">
                <a:solidFill>
                  <a:schemeClr val="tx1">
                    <a:lumMod val="65000"/>
                    <a:lumOff val="35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he-IL" dirty="0"/>
          </a:p>
        </p:txBody>
      </p:sp>
    </p:spTree>
    <p:extLst>
      <p:ext uri="{BB962C8B-B14F-4D97-AF65-F5344CB8AC3E}">
        <p14:creationId xmlns:p14="http://schemas.microsoft.com/office/powerpoint/2010/main" val="782403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dirty="0" smtClean="0"/>
              <a:t>Click to edit Master title style</a:t>
            </a:r>
            <a:endParaRPr lang="he-IL" dirty="0"/>
          </a:p>
        </p:txBody>
      </p:sp>
    </p:spTree>
    <p:extLst>
      <p:ext uri="{BB962C8B-B14F-4D97-AF65-F5344CB8AC3E}">
        <p14:creationId xmlns:p14="http://schemas.microsoft.com/office/powerpoint/2010/main" val="1384099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40215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Front Page 2">
    <p:spTree>
      <p:nvGrpSpPr>
        <p:cNvPr id="1" name=""/>
        <p:cNvGrpSpPr/>
        <p:nvPr/>
      </p:nvGrpSpPr>
      <p:grpSpPr>
        <a:xfrm>
          <a:off x="0" y="0"/>
          <a:ext cx="0" cy="0"/>
          <a:chOff x="0" y="0"/>
          <a:chExt cx="0" cy="0"/>
        </a:xfrm>
      </p:grpSpPr>
      <p:sp>
        <p:nvSpPr>
          <p:cNvPr id="4"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5" name="Picture 5" descr="ExLibris-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4455AF4F-E565-44E6-8F04-8533D704B99F}" type="slidenum">
              <a:rPr lang="ar-SA" sz="1000">
                <a:ea typeface="MS PGothic" pitchFamily="34" charset="-128"/>
              </a:rPr>
              <a:pPr eaLnBrk="0" hangingPunct="0">
                <a:spcBef>
                  <a:spcPct val="0"/>
                </a:spcBef>
              </a:pPr>
              <a:t>‹#›</a:t>
            </a:fld>
            <a:endParaRPr lang="en-US" sz="1000" dirty="0">
              <a:ea typeface="MS PGothic" pitchFamily="34" charset="-128"/>
            </a:endParaRPr>
          </a:p>
        </p:txBody>
      </p:sp>
      <p:sp>
        <p:nvSpPr>
          <p:cNvPr id="7"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8" name="Picture 6" descr="rule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dirty="0">
              <a:latin typeface="Arial" charset="0"/>
              <a:ea typeface="+mn-ea"/>
              <a:sym typeface="Arial" charset="0"/>
            </a:endParaRPr>
          </a:p>
        </p:txBody>
      </p:sp>
      <p:sp>
        <p:nvSpPr>
          <p:cNvPr id="10" name="Rectangle 5"/>
          <p:cNvSpPr>
            <a:spLocks noChangeArrowheads="1"/>
          </p:cNvSpPr>
          <p:nvPr/>
        </p:nvSpPr>
        <p:spPr bwMode="auto">
          <a:xfrm rot="10800000">
            <a:off x="0" y="0"/>
            <a:ext cx="9144000" cy="4413250"/>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11" name="Picture 14" descr="intro_rainbow_ribbon"/>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4362450"/>
            <a:ext cx="9144000" cy="13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מלבן 11"/>
          <p:cNvSpPr>
            <a:spLocks noChangeArrowheads="1"/>
          </p:cNvSpPr>
          <p:nvPr/>
        </p:nvSpPr>
        <p:spPr bwMode="auto">
          <a:xfrm>
            <a:off x="0" y="6116638"/>
            <a:ext cx="9144000" cy="741362"/>
          </a:xfrm>
          <a:prstGeom prst="rect">
            <a:avLst/>
          </a:prstGeom>
          <a:solidFill>
            <a:schemeClr val="bg1"/>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dirty="0">
              <a:latin typeface="Arial" pitchFamily="34" charset="0"/>
              <a:ea typeface="MS PGothic" pitchFamily="34" charset="-128"/>
            </a:endParaRPr>
          </a:p>
        </p:txBody>
      </p:sp>
      <p:pic>
        <p:nvPicPr>
          <p:cNvPr id="15" name="Picture 3" descr="ExLibris-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23125" y="5995988"/>
            <a:ext cx="1420813"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ctrTitle"/>
          </p:nvPr>
        </p:nvSpPr>
        <p:spPr>
          <a:xfrm>
            <a:off x="685800" y="2294627"/>
            <a:ext cx="5758132" cy="1940878"/>
          </a:xfrm>
        </p:spPr>
        <p:txBody>
          <a:bodyPr anchor="b"/>
          <a:lstStyle>
            <a:lvl1pPr algn="l">
              <a:defRPr sz="2400"/>
            </a:lvl1pPr>
          </a:lstStyle>
          <a:p>
            <a:r>
              <a:rPr lang="en-US" dirty="0" smtClean="0"/>
              <a:t>Click to edit Master title style</a:t>
            </a:r>
            <a:endParaRPr lang="he-IL" dirty="0"/>
          </a:p>
        </p:txBody>
      </p:sp>
      <p:sp>
        <p:nvSpPr>
          <p:cNvPr id="14" name="Subtitle 2"/>
          <p:cNvSpPr>
            <a:spLocks noGrp="1"/>
          </p:cNvSpPr>
          <p:nvPr>
            <p:ph type="subTitle" idx="1"/>
          </p:nvPr>
        </p:nvSpPr>
        <p:spPr>
          <a:xfrm>
            <a:off x="685800" y="4619555"/>
            <a:ext cx="7776713" cy="1039373"/>
          </a:xfrm>
        </p:spPr>
        <p:txBody>
          <a:bodyPr/>
          <a:lstStyle>
            <a:lvl1pPr marL="0" indent="0" algn="l">
              <a:buNone/>
              <a:defRPr sz="2400" b="0">
                <a:solidFill>
                  <a:schemeClr val="tx1">
                    <a:lumMod val="65000"/>
                    <a:lumOff val="35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he-IL" dirty="0"/>
          </a:p>
        </p:txBody>
      </p:sp>
      <p:pic>
        <p:nvPicPr>
          <p:cNvPr id="2" name="Picture 1"/>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693094" y="827088"/>
            <a:ext cx="3173985" cy="1219332"/>
          </a:xfrm>
          <a:prstGeom prst="rect">
            <a:avLst/>
          </a:prstGeom>
        </p:spPr>
      </p:pic>
    </p:spTree>
    <p:extLst>
      <p:ext uri="{BB962C8B-B14F-4D97-AF65-F5344CB8AC3E}">
        <p14:creationId xmlns:p14="http://schemas.microsoft.com/office/powerpoint/2010/main" val="16808220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מלבן 7"/>
          <p:cNvSpPr>
            <a:spLocks noChangeArrowheads="1"/>
          </p:cNvSpPr>
          <p:nvPr/>
        </p:nvSpPr>
        <p:spPr bwMode="auto">
          <a:xfrm>
            <a:off x="0" y="625475"/>
            <a:ext cx="9144000" cy="3779838"/>
          </a:xfrm>
          <a:prstGeom prst="rect">
            <a:avLst/>
          </a:prstGeom>
          <a:solidFill>
            <a:schemeClr val="bg1"/>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dirty="0">
              <a:latin typeface="Arial" pitchFamily="34" charset="0"/>
              <a:ea typeface="MS PGothic" pitchFamily="34" charset="-128"/>
            </a:endParaRPr>
          </a:p>
        </p:txBody>
      </p:sp>
      <p:sp>
        <p:nvSpPr>
          <p:cNvPr id="5" name="Rectangle 5"/>
          <p:cNvSpPr>
            <a:spLocks noChangeArrowheads="1"/>
          </p:cNvSpPr>
          <p:nvPr/>
        </p:nvSpPr>
        <p:spPr bwMode="auto">
          <a:xfrm>
            <a:off x="0" y="4437063"/>
            <a:ext cx="9144000" cy="2459037"/>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6" name="Picture 4" descr="intro_rainbow_ribbon"/>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4362450"/>
            <a:ext cx="9144000" cy="13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 descr="ExLibris-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5088" y="663575"/>
            <a:ext cx="2209800" cy="103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3736239"/>
            <a:ext cx="7772400" cy="670329"/>
          </a:xfrm>
        </p:spPr>
        <p:txBody>
          <a:bodyPr/>
          <a:lstStyle>
            <a:lvl1pPr algn="l">
              <a:defRPr sz="2400"/>
            </a:lvl1pPr>
          </a:lstStyle>
          <a:p>
            <a:r>
              <a:rPr lang="en-US" dirty="0" smtClean="0"/>
              <a:t>Click to edit Master title style</a:t>
            </a:r>
            <a:endParaRPr lang="he-IL" dirty="0"/>
          </a:p>
        </p:txBody>
      </p:sp>
      <p:sp>
        <p:nvSpPr>
          <p:cNvPr id="3" name="Subtitle 2"/>
          <p:cNvSpPr>
            <a:spLocks noGrp="1"/>
          </p:cNvSpPr>
          <p:nvPr>
            <p:ph type="subTitle" idx="1"/>
          </p:nvPr>
        </p:nvSpPr>
        <p:spPr>
          <a:xfrm>
            <a:off x="685800" y="4619555"/>
            <a:ext cx="6400800" cy="1752600"/>
          </a:xfrm>
        </p:spPr>
        <p:txBody>
          <a:bodyPr/>
          <a:lstStyle>
            <a:lvl1pPr marL="0" indent="0" algn="l">
              <a:buNone/>
              <a:defRPr sz="2400" b="0">
                <a:solidFill>
                  <a:schemeClr val="tx1">
                    <a:lumMod val="65000"/>
                    <a:lumOff val="35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he-IL" dirty="0"/>
          </a:p>
        </p:txBody>
      </p:sp>
    </p:spTree>
    <p:extLst>
      <p:ext uri="{BB962C8B-B14F-4D97-AF65-F5344CB8AC3E}">
        <p14:creationId xmlns:p14="http://schemas.microsoft.com/office/powerpoint/2010/main" val="181354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ront page">
    <p:spTree>
      <p:nvGrpSpPr>
        <p:cNvPr id="1" name=""/>
        <p:cNvGrpSpPr/>
        <p:nvPr/>
      </p:nvGrpSpPr>
      <p:grpSpPr>
        <a:xfrm>
          <a:off x="0" y="0"/>
          <a:ext cx="0" cy="0"/>
          <a:chOff x="0" y="0"/>
          <a:chExt cx="0" cy="0"/>
        </a:xfrm>
      </p:grpSpPr>
      <p:sp>
        <p:nvSpPr>
          <p:cNvPr id="4" name="Rectangle 5"/>
          <p:cNvSpPr>
            <a:spLocks noChangeArrowheads="1"/>
          </p:cNvSpPr>
          <p:nvPr/>
        </p:nvSpPr>
        <p:spPr bwMode="auto">
          <a:xfrm rot="10800000">
            <a:off x="0" y="0"/>
            <a:ext cx="9144000" cy="4413250"/>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5" name="Picture 15" descr="intro_rainbow_ribbon"/>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4362450"/>
            <a:ext cx="9144000" cy="13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מלבן 11"/>
          <p:cNvSpPr>
            <a:spLocks noChangeArrowheads="1"/>
          </p:cNvSpPr>
          <p:nvPr/>
        </p:nvSpPr>
        <p:spPr bwMode="auto">
          <a:xfrm>
            <a:off x="0" y="6116638"/>
            <a:ext cx="9144000" cy="741362"/>
          </a:xfrm>
          <a:prstGeom prst="rect">
            <a:avLst/>
          </a:prstGeom>
          <a:solidFill>
            <a:schemeClr val="bg1"/>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dirty="0">
              <a:latin typeface="Arial" pitchFamily="34" charset="0"/>
              <a:ea typeface="MS PGothic" pitchFamily="34" charset="-128"/>
            </a:endParaRPr>
          </a:p>
        </p:txBody>
      </p:sp>
      <p:pic>
        <p:nvPicPr>
          <p:cNvPr id="7" name="Picture 3" descr="ExLibris-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34138" y="5118100"/>
            <a:ext cx="2209800" cy="103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ctrTitle"/>
          </p:nvPr>
        </p:nvSpPr>
        <p:spPr>
          <a:xfrm>
            <a:off x="685800" y="3736239"/>
            <a:ext cx="7772400" cy="670329"/>
          </a:xfrm>
        </p:spPr>
        <p:txBody>
          <a:bodyPr/>
          <a:lstStyle>
            <a:lvl1pPr algn="l">
              <a:defRPr sz="2400"/>
            </a:lvl1pPr>
          </a:lstStyle>
          <a:p>
            <a:r>
              <a:rPr lang="en-US" dirty="0" smtClean="0"/>
              <a:t>Click to edit Master title style</a:t>
            </a:r>
            <a:endParaRPr lang="he-IL" dirty="0"/>
          </a:p>
        </p:txBody>
      </p:sp>
      <p:sp>
        <p:nvSpPr>
          <p:cNvPr id="14" name="Subtitle 2"/>
          <p:cNvSpPr>
            <a:spLocks noGrp="1"/>
          </p:cNvSpPr>
          <p:nvPr>
            <p:ph type="subTitle" idx="1"/>
          </p:nvPr>
        </p:nvSpPr>
        <p:spPr>
          <a:xfrm>
            <a:off x="685800" y="4619555"/>
            <a:ext cx="6400800" cy="1752600"/>
          </a:xfrm>
        </p:spPr>
        <p:txBody>
          <a:bodyPr/>
          <a:lstStyle>
            <a:lvl1pPr marL="0" indent="0" algn="l">
              <a:buNone/>
              <a:defRPr sz="2400" b="0">
                <a:solidFill>
                  <a:schemeClr val="tx1">
                    <a:lumMod val="65000"/>
                    <a:lumOff val="35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he-IL" dirty="0"/>
          </a:p>
        </p:txBody>
      </p:sp>
    </p:spTree>
    <p:extLst>
      <p:ext uri="{BB962C8B-B14F-4D97-AF65-F5344CB8AC3E}">
        <p14:creationId xmlns:p14="http://schemas.microsoft.com/office/powerpoint/2010/main" val="25334479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ront page 1">
    <p:spTree>
      <p:nvGrpSpPr>
        <p:cNvPr id="1" name=""/>
        <p:cNvGrpSpPr/>
        <p:nvPr/>
      </p:nvGrpSpPr>
      <p:grpSpPr>
        <a:xfrm>
          <a:off x="0" y="0"/>
          <a:ext cx="0" cy="0"/>
          <a:chOff x="0" y="0"/>
          <a:chExt cx="0" cy="0"/>
        </a:xfrm>
      </p:grpSpPr>
      <p:sp>
        <p:nvSpPr>
          <p:cNvPr id="4" name="Rectangle 5"/>
          <p:cNvSpPr>
            <a:spLocks noChangeArrowheads="1"/>
          </p:cNvSpPr>
          <p:nvPr/>
        </p:nvSpPr>
        <p:spPr bwMode="auto">
          <a:xfrm rot="10800000">
            <a:off x="0" y="0"/>
            <a:ext cx="9144000" cy="4413250"/>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5" name="Picture 15" descr="intro_rainbow_ribbon"/>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4362450"/>
            <a:ext cx="9144000" cy="13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מלבן 11"/>
          <p:cNvSpPr>
            <a:spLocks noChangeArrowheads="1"/>
          </p:cNvSpPr>
          <p:nvPr/>
        </p:nvSpPr>
        <p:spPr bwMode="auto">
          <a:xfrm>
            <a:off x="0" y="6116638"/>
            <a:ext cx="9144000" cy="741362"/>
          </a:xfrm>
          <a:prstGeom prst="rect">
            <a:avLst/>
          </a:prstGeom>
          <a:solidFill>
            <a:schemeClr val="bg1"/>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dirty="0">
              <a:latin typeface="Arial" pitchFamily="34" charset="0"/>
              <a:ea typeface="MS PGothic" pitchFamily="34" charset="-128"/>
            </a:endParaRPr>
          </a:p>
        </p:txBody>
      </p:sp>
      <p:pic>
        <p:nvPicPr>
          <p:cNvPr id="7" name="Picture 3" descr="ExLibris-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23125" y="5995988"/>
            <a:ext cx="1420813"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ctrTitle"/>
          </p:nvPr>
        </p:nvSpPr>
        <p:spPr>
          <a:xfrm>
            <a:off x="685800" y="2294627"/>
            <a:ext cx="5758132" cy="1940878"/>
          </a:xfrm>
        </p:spPr>
        <p:txBody>
          <a:bodyPr anchor="b"/>
          <a:lstStyle>
            <a:lvl1pPr algn="l">
              <a:defRPr sz="2400"/>
            </a:lvl1pPr>
          </a:lstStyle>
          <a:p>
            <a:r>
              <a:rPr lang="en-US" dirty="0" smtClean="0"/>
              <a:t>Click to edit Master title style</a:t>
            </a:r>
            <a:endParaRPr lang="he-IL" dirty="0"/>
          </a:p>
        </p:txBody>
      </p:sp>
      <p:sp>
        <p:nvSpPr>
          <p:cNvPr id="14" name="Subtitle 2"/>
          <p:cNvSpPr>
            <a:spLocks noGrp="1"/>
          </p:cNvSpPr>
          <p:nvPr>
            <p:ph type="subTitle" idx="1"/>
          </p:nvPr>
        </p:nvSpPr>
        <p:spPr>
          <a:xfrm>
            <a:off x="685800" y="4619555"/>
            <a:ext cx="7776713" cy="1039373"/>
          </a:xfrm>
        </p:spPr>
        <p:txBody>
          <a:bodyPr/>
          <a:lstStyle>
            <a:lvl1pPr marL="0" indent="0" algn="l">
              <a:buNone/>
              <a:defRPr sz="2400" b="0">
                <a:solidFill>
                  <a:schemeClr val="tx1">
                    <a:lumMod val="65000"/>
                    <a:lumOff val="35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he-IL" dirty="0"/>
          </a:p>
        </p:txBody>
      </p:sp>
    </p:spTree>
    <p:extLst>
      <p:ext uri="{BB962C8B-B14F-4D97-AF65-F5344CB8AC3E}">
        <p14:creationId xmlns:p14="http://schemas.microsoft.com/office/powerpoint/2010/main" val="4413897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 preserve="1">
  <p:cSld name="bullets simple">
    <p:spTree>
      <p:nvGrpSpPr>
        <p:cNvPr id="1" name=""/>
        <p:cNvGrpSpPr/>
        <p:nvPr/>
      </p:nvGrpSpPr>
      <p:grpSpPr>
        <a:xfrm>
          <a:off x="0" y="0"/>
          <a:ext cx="0" cy="0"/>
          <a:chOff x="0" y="0"/>
          <a:chExt cx="0" cy="0"/>
        </a:xfrm>
      </p:grpSpPr>
      <p:sp>
        <p:nvSpPr>
          <p:cNvPr id="4"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5" name="Picture 5" descr="ExLibris-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9D1C6ABB-6183-4874-BBE3-6E767E714E8B}" type="slidenum">
              <a:rPr lang="ar-SA" sz="1000">
                <a:solidFill>
                  <a:srgbClr val="808080"/>
                </a:solidFill>
                <a:ea typeface="MS PGothic" pitchFamily="34" charset="-128"/>
              </a:rPr>
              <a:pPr eaLnBrk="0" hangingPunct="0">
                <a:spcBef>
                  <a:spcPct val="0"/>
                </a:spcBef>
              </a:pPr>
              <a:t>‹#›</a:t>
            </a:fld>
            <a:endParaRPr lang="en-US" sz="1000" dirty="0">
              <a:solidFill>
                <a:srgbClr val="808080"/>
              </a:solidFill>
              <a:ea typeface="MS PGothic" pitchFamily="34" charset="-128"/>
            </a:endParaRPr>
          </a:p>
        </p:txBody>
      </p:sp>
      <p:sp>
        <p:nvSpPr>
          <p:cNvPr id="7"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8" name="Picture 6" descr="rule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dirty="0">
              <a:latin typeface="Arial" charset="0"/>
              <a:ea typeface="+mn-ea"/>
              <a:sym typeface="Arial" charset="0"/>
            </a:endParaRPr>
          </a:p>
        </p:txBody>
      </p:sp>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a:xfrm>
            <a:off x="465826" y="992188"/>
            <a:ext cx="7992374" cy="4932362"/>
          </a:xfrm>
        </p:spPr>
        <p:txBody>
          <a:bodyPr/>
          <a:lstStyle>
            <a:lvl1pPr marL="233363" indent="-233363">
              <a:buClrTx/>
              <a:buSzPct val="100000"/>
              <a:buFont typeface="Arial" pitchFamily="34" charset="0"/>
              <a:buChar char="•"/>
              <a:defRPr sz="2400">
                <a:solidFill>
                  <a:srgbClr val="3E4C56"/>
                </a:solidFill>
              </a:defRPr>
            </a:lvl1pPr>
            <a:lvl2pPr marL="569913" indent="-285750">
              <a:buClrTx/>
              <a:buSzPct val="100000"/>
              <a:buFont typeface="Arial" pitchFamily="34" charset="0"/>
              <a:buChar char="•"/>
              <a:defRPr sz="2400">
                <a:solidFill>
                  <a:srgbClr val="3E4C56"/>
                </a:solidFill>
              </a:defRPr>
            </a:lvl2pPr>
            <a:lvl3pPr marL="801688" indent="-231775">
              <a:buClrTx/>
              <a:buSzPct val="100000"/>
              <a:buFont typeface="Arial" pitchFamily="34" charset="0"/>
              <a:buChar char="•"/>
              <a:defRPr sz="2400">
                <a:solidFill>
                  <a:srgbClr val="3E4C56"/>
                </a:solidFill>
              </a:defRPr>
            </a:lvl3pPr>
            <a:lvl4pPr marL="1090613" indent="-228600">
              <a:buClrTx/>
              <a:buSzPct val="100000"/>
              <a:buFont typeface="Arial" pitchFamily="34" charset="0"/>
              <a:buChar char="•"/>
              <a:defRPr sz="2400">
                <a:solidFill>
                  <a:srgbClr val="3E4C56"/>
                </a:solidFill>
              </a:defRPr>
            </a:lvl4pPr>
            <a:lvl5pPr marL="1374775" indent="-228600">
              <a:buClrTx/>
              <a:buSzPct val="100000"/>
              <a:buFont typeface="Arial" pitchFamily="34" charset="0"/>
              <a:buChar char="•"/>
              <a:defRPr sz="2400">
                <a:solidFill>
                  <a:srgbClr val="3E4C56"/>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Tree>
    <p:extLst>
      <p:ext uri="{BB962C8B-B14F-4D97-AF65-F5344CB8AC3E}">
        <p14:creationId xmlns:p14="http://schemas.microsoft.com/office/powerpoint/2010/main" val="23861947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bullets arrow">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a:xfrm>
            <a:off x="465826" y="992188"/>
            <a:ext cx="7992374" cy="4932362"/>
          </a:xfrm>
        </p:spPr>
        <p:txBody>
          <a:bodyPr/>
          <a:lstStyle>
            <a:lvl1pPr marL="0" indent="0">
              <a:buClrTx/>
              <a:buSzPct val="100000"/>
              <a:buFont typeface="Arial" pitchFamily="34" charset="0"/>
              <a:buNone/>
              <a:defRPr sz="2200" b="0">
                <a:solidFill>
                  <a:schemeClr val="tx1">
                    <a:lumMod val="85000"/>
                    <a:lumOff val="15000"/>
                  </a:schemeClr>
                </a:solidFill>
              </a:defRPr>
            </a:lvl1pPr>
            <a:lvl2pPr marL="285750" indent="-285750">
              <a:buClrTx/>
              <a:buSzPct val="100000"/>
              <a:buFont typeface="Wingdings 3" pitchFamily="18" charset="2"/>
              <a:buChar char=""/>
              <a:defRPr sz="2200">
                <a:solidFill>
                  <a:schemeClr val="tx1">
                    <a:lumMod val="85000"/>
                    <a:lumOff val="15000"/>
                  </a:schemeClr>
                </a:solidFill>
              </a:defRPr>
            </a:lvl2pPr>
            <a:lvl3pPr marL="509588" indent="-231775">
              <a:buClrTx/>
              <a:buSzPct val="100000"/>
              <a:buFont typeface="Wingdings 3" pitchFamily="18" charset="2"/>
              <a:buChar char=""/>
              <a:defRPr sz="2000">
                <a:solidFill>
                  <a:schemeClr val="tx1">
                    <a:lumMod val="85000"/>
                    <a:lumOff val="15000"/>
                  </a:schemeClr>
                </a:solidFill>
              </a:defRPr>
            </a:lvl3pPr>
            <a:lvl4pPr marL="741363" indent="-228600">
              <a:buClrTx/>
              <a:buSzPct val="100000"/>
              <a:buFont typeface="Wingdings 3" pitchFamily="18" charset="2"/>
              <a:buChar char=""/>
              <a:defRPr sz="1800">
                <a:solidFill>
                  <a:schemeClr val="tx1">
                    <a:lumMod val="85000"/>
                    <a:lumOff val="15000"/>
                  </a:schemeClr>
                </a:solidFill>
              </a:defRPr>
            </a:lvl4pPr>
            <a:lvl5pPr marL="974725" indent="-228600">
              <a:buClrTx/>
              <a:buSzPct val="100000"/>
              <a:buFont typeface="Wingdings 3" pitchFamily="18" charset="2"/>
              <a:buChar char=""/>
              <a:defRPr sz="1800">
                <a:solidFill>
                  <a:schemeClr val="tx1">
                    <a:lumMod val="85000"/>
                    <a:lumOff val="1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Tree>
    <p:extLst>
      <p:ext uri="{BB962C8B-B14F-4D97-AF65-F5344CB8AC3E}">
        <p14:creationId xmlns:p14="http://schemas.microsoft.com/office/powerpoint/2010/main" val="12602252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white BG">
    <p:spTree>
      <p:nvGrpSpPr>
        <p:cNvPr id="1" name=""/>
        <p:cNvGrpSpPr/>
        <p:nvPr/>
      </p:nvGrpSpPr>
      <p:grpSpPr>
        <a:xfrm>
          <a:off x="0" y="0"/>
          <a:ext cx="0" cy="0"/>
          <a:chOff x="0" y="0"/>
          <a:chExt cx="0" cy="0"/>
        </a:xfrm>
      </p:grpSpPr>
      <p:sp>
        <p:nvSpPr>
          <p:cNvPr id="4" name="Rectangle 5"/>
          <p:cNvSpPr>
            <a:spLocks noChangeArrowheads="1"/>
          </p:cNvSpPr>
          <p:nvPr/>
        </p:nvSpPr>
        <p:spPr bwMode="auto">
          <a:xfrm rot="10800000">
            <a:off x="0" y="0"/>
            <a:ext cx="9144000" cy="769938"/>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sp>
        <p:nvSpPr>
          <p:cNvPr id="5" name="Rectangle 5"/>
          <p:cNvSpPr>
            <a:spLocks noChangeArrowheads="1"/>
          </p:cNvSpPr>
          <p:nvPr/>
        </p:nvSpPr>
        <p:spPr bwMode="auto">
          <a:xfrm>
            <a:off x="0" y="776288"/>
            <a:ext cx="9144000" cy="534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6" name="Picture 6" descr="ruler"/>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a:xfrm>
            <a:off x="465826" y="992188"/>
            <a:ext cx="7992374" cy="4932362"/>
          </a:xfrm>
        </p:spPr>
        <p:txBody>
          <a:bodyPr/>
          <a:lstStyle>
            <a:lvl1pPr marL="0" indent="0">
              <a:buClrTx/>
              <a:buSzPct val="100000"/>
              <a:buFont typeface="Arial" pitchFamily="34" charset="0"/>
              <a:buNone/>
              <a:defRPr sz="2200" b="1">
                <a:solidFill>
                  <a:schemeClr val="tx1">
                    <a:lumMod val="85000"/>
                    <a:lumOff val="15000"/>
                  </a:schemeClr>
                </a:solidFill>
              </a:defRPr>
            </a:lvl1pPr>
            <a:lvl2pPr marL="0" indent="0">
              <a:buClrTx/>
              <a:buSzPct val="100000"/>
              <a:buFont typeface="Arial" pitchFamily="34" charset="0"/>
              <a:buNone/>
              <a:defRPr sz="2200">
                <a:solidFill>
                  <a:schemeClr val="tx1">
                    <a:lumMod val="85000"/>
                    <a:lumOff val="15000"/>
                  </a:schemeClr>
                </a:solidFill>
              </a:defRPr>
            </a:lvl2pPr>
            <a:lvl3pPr marL="287338" indent="-287338">
              <a:buClrTx/>
              <a:buSzPct val="100000"/>
              <a:buFont typeface="Arial" pitchFamily="34" charset="0"/>
              <a:buChar char="•"/>
              <a:defRPr sz="2200">
                <a:solidFill>
                  <a:schemeClr val="tx1">
                    <a:lumMod val="85000"/>
                    <a:lumOff val="15000"/>
                  </a:schemeClr>
                </a:solidFill>
              </a:defRPr>
            </a:lvl3pPr>
            <a:lvl4pPr marL="574675" indent="-287338">
              <a:buClrTx/>
              <a:buSzPct val="100000"/>
              <a:buFont typeface="Arial" pitchFamily="34" charset="0"/>
              <a:buChar char="•"/>
              <a:defRPr sz="2000">
                <a:solidFill>
                  <a:schemeClr val="tx1">
                    <a:lumMod val="85000"/>
                    <a:lumOff val="15000"/>
                  </a:schemeClr>
                </a:solidFill>
              </a:defRPr>
            </a:lvl4pPr>
            <a:lvl5pPr marL="852488" indent="-280988">
              <a:buClrTx/>
              <a:buSzPct val="100000"/>
              <a:buFont typeface="Arial" pitchFamily="34" charset="0"/>
              <a:buChar char="•"/>
              <a:defRPr sz="2000">
                <a:solidFill>
                  <a:schemeClr val="tx1">
                    <a:lumMod val="85000"/>
                    <a:lumOff val="1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Tree>
    <p:extLst>
      <p:ext uri="{BB962C8B-B14F-4D97-AF65-F5344CB8AC3E}">
        <p14:creationId xmlns:p14="http://schemas.microsoft.com/office/powerpoint/2010/main" val="3325650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3" name="Rectangle 5"/>
          <p:cNvSpPr>
            <a:spLocks noChangeArrowheads="1"/>
          </p:cNvSpPr>
          <p:nvPr/>
        </p:nvSpPr>
        <p:spPr bwMode="auto">
          <a:xfrm rot="10800000">
            <a:off x="0" y="0"/>
            <a:ext cx="9144000" cy="769938"/>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sp>
        <p:nvSpPr>
          <p:cNvPr id="4" name="Rectangle 5"/>
          <p:cNvSpPr>
            <a:spLocks noChangeArrowheads="1"/>
          </p:cNvSpPr>
          <p:nvPr/>
        </p:nvSpPr>
        <p:spPr bwMode="auto">
          <a:xfrm>
            <a:off x="0" y="776288"/>
            <a:ext cx="9144000" cy="534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5" name="Picture 6" descr="ruler"/>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2400"/>
            </a:lvl1pPr>
          </a:lstStyle>
          <a:p>
            <a:r>
              <a:rPr lang="en-US" dirty="0" smtClean="0"/>
              <a:t>Click to edit Master title style</a:t>
            </a:r>
            <a:endParaRPr lang="he-IL" dirty="0"/>
          </a:p>
        </p:txBody>
      </p:sp>
    </p:spTree>
    <p:extLst>
      <p:ext uri="{BB962C8B-B14F-4D97-AF65-F5344CB8AC3E}">
        <p14:creationId xmlns:p14="http://schemas.microsoft.com/office/powerpoint/2010/main" val="396321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ront page">
    <p:spTree>
      <p:nvGrpSpPr>
        <p:cNvPr id="1" name=""/>
        <p:cNvGrpSpPr/>
        <p:nvPr/>
      </p:nvGrpSpPr>
      <p:grpSpPr>
        <a:xfrm>
          <a:off x="0" y="0"/>
          <a:ext cx="0" cy="0"/>
          <a:chOff x="0" y="0"/>
          <a:chExt cx="0" cy="0"/>
        </a:xfrm>
      </p:grpSpPr>
      <p:sp>
        <p:nvSpPr>
          <p:cNvPr id="4" name="Rectangle 5"/>
          <p:cNvSpPr>
            <a:spLocks noChangeArrowheads="1"/>
          </p:cNvSpPr>
          <p:nvPr/>
        </p:nvSpPr>
        <p:spPr bwMode="auto">
          <a:xfrm rot="10800000">
            <a:off x="0" y="0"/>
            <a:ext cx="9144000" cy="4413250"/>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5" name="Picture 15" descr="intro_rainbow_ribbon"/>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4362450"/>
            <a:ext cx="9144000" cy="13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מלבן 11"/>
          <p:cNvSpPr>
            <a:spLocks noChangeArrowheads="1"/>
          </p:cNvSpPr>
          <p:nvPr/>
        </p:nvSpPr>
        <p:spPr bwMode="auto">
          <a:xfrm>
            <a:off x="0" y="6116638"/>
            <a:ext cx="9144000" cy="741362"/>
          </a:xfrm>
          <a:prstGeom prst="rect">
            <a:avLst/>
          </a:prstGeom>
          <a:solidFill>
            <a:schemeClr val="bg1"/>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dirty="0">
              <a:solidFill>
                <a:schemeClr val="tx1"/>
              </a:solidFill>
              <a:latin typeface="Arial" pitchFamily="34" charset="0"/>
              <a:ea typeface="MS PGothic" pitchFamily="34" charset="-128"/>
            </a:endParaRPr>
          </a:p>
        </p:txBody>
      </p:sp>
      <p:pic>
        <p:nvPicPr>
          <p:cNvPr id="7" name="Picture 3" descr="ExLibris-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34138" y="5118100"/>
            <a:ext cx="2209800" cy="103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ctrTitle"/>
          </p:nvPr>
        </p:nvSpPr>
        <p:spPr>
          <a:xfrm>
            <a:off x="685800" y="3736239"/>
            <a:ext cx="7772400" cy="670329"/>
          </a:xfrm>
        </p:spPr>
        <p:txBody>
          <a:bodyPr/>
          <a:lstStyle>
            <a:lvl1pPr algn="l">
              <a:defRPr sz="2400"/>
            </a:lvl1pPr>
          </a:lstStyle>
          <a:p>
            <a:r>
              <a:rPr lang="en-US" dirty="0" smtClean="0"/>
              <a:t>Click to edit Master title style</a:t>
            </a:r>
            <a:endParaRPr lang="he-IL" dirty="0"/>
          </a:p>
        </p:txBody>
      </p:sp>
      <p:sp>
        <p:nvSpPr>
          <p:cNvPr id="14" name="Subtitle 2"/>
          <p:cNvSpPr>
            <a:spLocks noGrp="1"/>
          </p:cNvSpPr>
          <p:nvPr>
            <p:ph type="subTitle" idx="1"/>
          </p:nvPr>
        </p:nvSpPr>
        <p:spPr>
          <a:xfrm>
            <a:off x="685800" y="4619555"/>
            <a:ext cx="6400800" cy="1752600"/>
          </a:xfrm>
        </p:spPr>
        <p:txBody>
          <a:bodyPr/>
          <a:lstStyle>
            <a:lvl1pPr marL="0" indent="0" algn="l">
              <a:buNone/>
              <a:defRPr sz="2400" b="0">
                <a:solidFill>
                  <a:schemeClr val="tx1">
                    <a:lumMod val="65000"/>
                    <a:lumOff val="35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he-IL" dirty="0"/>
          </a:p>
        </p:txBody>
      </p:sp>
    </p:spTree>
    <p:extLst>
      <p:ext uri="{BB962C8B-B14F-4D97-AF65-F5344CB8AC3E}">
        <p14:creationId xmlns:p14="http://schemas.microsoft.com/office/powerpoint/2010/main" val="20520089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he-I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732078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sz="half" idx="1"/>
          </p:nvPr>
        </p:nvSpPr>
        <p:spPr>
          <a:xfrm>
            <a:off x="457200" y="992188"/>
            <a:ext cx="4066854" cy="4915452"/>
          </a:xfrm>
        </p:spPr>
        <p:txBody>
          <a:bodyPr/>
          <a:lstStyle>
            <a:lvl1pPr marL="339725" indent="-339725">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
        <p:nvSpPr>
          <p:cNvPr id="4" name="Content Placeholder 3"/>
          <p:cNvSpPr>
            <a:spLocks noGrp="1"/>
          </p:cNvSpPr>
          <p:nvPr>
            <p:ph sz="half" idx="2"/>
          </p:nvPr>
        </p:nvSpPr>
        <p:spPr>
          <a:xfrm>
            <a:off x="4614806" y="992188"/>
            <a:ext cx="4066854" cy="4915452"/>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Tree>
    <p:extLst>
      <p:ext uri="{BB962C8B-B14F-4D97-AF65-F5344CB8AC3E}">
        <p14:creationId xmlns:p14="http://schemas.microsoft.com/office/powerpoint/2010/main" val="23765302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dirty="0" smtClean="0"/>
              <a:t>Click to edit Master title style</a:t>
            </a:r>
            <a:endParaRPr lang="he-IL" dirty="0"/>
          </a:p>
        </p:txBody>
      </p:sp>
    </p:spTree>
    <p:extLst>
      <p:ext uri="{BB962C8B-B14F-4D97-AF65-F5344CB8AC3E}">
        <p14:creationId xmlns:p14="http://schemas.microsoft.com/office/powerpoint/2010/main" val="4000560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669600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userDrawn="1">
  <p:cSld name="Front Page 2">
    <p:spTree>
      <p:nvGrpSpPr>
        <p:cNvPr id="1" name=""/>
        <p:cNvGrpSpPr/>
        <p:nvPr/>
      </p:nvGrpSpPr>
      <p:grpSpPr>
        <a:xfrm>
          <a:off x="0" y="0"/>
          <a:ext cx="0" cy="0"/>
          <a:chOff x="0" y="0"/>
          <a:chExt cx="0" cy="0"/>
        </a:xfrm>
      </p:grpSpPr>
      <p:sp>
        <p:nvSpPr>
          <p:cNvPr id="4"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5" name="Picture 5" descr="ExLibris-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4455AF4F-E565-44E6-8F04-8533D704B99F}" type="slidenum">
              <a:rPr lang="ar-SA" sz="1000">
                <a:ea typeface="MS PGothic" pitchFamily="34" charset="-128"/>
              </a:rPr>
              <a:pPr eaLnBrk="0" hangingPunct="0">
                <a:spcBef>
                  <a:spcPct val="0"/>
                </a:spcBef>
              </a:pPr>
              <a:t>‹#›</a:t>
            </a:fld>
            <a:endParaRPr lang="en-US" sz="1000" dirty="0">
              <a:ea typeface="MS PGothic" pitchFamily="34" charset="-128"/>
            </a:endParaRPr>
          </a:p>
        </p:txBody>
      </p:sp>
      <p:sp>
        <p:nvSpPr>
          <p:cNvPr id="7"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8" name="Picture 6" descr="rule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dirty="0">
              <a:latin typeface="Arial" charset="0"/>
              <a:ea typeface="+mn-ea"/>
              <a:sym typeface="Arial" charset="0"/>
            </a:endParaRPr>
          </a:p>
        </p:txBody>
      </p:sp>
      <p:sp>
        <p:nvSpPr>
          <p:cNvPr id="10" name="Rectangle 5"/>
          <p:cNvSpPr>
            <a:spLocks noChangeArrowheads="1"/>
          </p:cNvSpPr>
          <p:nvPr/>
        </p:nvSpPr>
        <p:spPr bwMode="auto">
          <a:xfrm rot="10800000">
            <a:off x="0" y="0"/>
            <a:ext cx="9144000" cy="4413250"/>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11" name="Picture 14" descr="intro_rainbow_ribbon"/>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4362450"/>
            <a:ext cx="9144000" cy="13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מלבן 11"/>
          <p:cNvSpPr>
            <a:spLocks noChangeArrowheads="1"/>
          </p:cNvSpPr>
          <p:nvPr/>
        </p:nvSpPr>
        <p:spPr bwMode="auto">
          <a:xfrm>
            <a:off x="0" y="6116638"/>
            <a:ext cx="9144000" cy="741362"/>
          </a:xfrm>
          <a:prstGeom prst="rect">
            <a:avLst/>
          </a:prstGeom>
          <a:solidFill>
            <a:schemeClr val="bg1"/>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dirty="0">
              <a:latin typeface="Arial" pitchFamily="34" charset="0"/>
              <a:ea typeface="MS PGothic" pitchFamily="34" charset="-128"/>
            </a:endParaRPr>
          </a:p>
        </p:txBody>
      </p:sp>
      <p:pic>
        <p:nvPicPr>
          <p:cNvPr id="15" name="Picture 3" descr="ExLibris-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23125" y="5995988"/>
            <a:ext cx="1420813"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ctrTitle"/>
          </p:nvPr>
        </p:nvSpPr>
        <p:spPr>
          <a:xfrm>
            <a:off x="685800" y="2294627"/>
            <a:ext cx="5758132" cy="1940878"/>
          </a:xfrm>
        </p:spPr>
        <p:txBody>
          <a:bodyPr anchor="b"/>
          <a:lstStyle>
            <a:lvl1pPr algn="l">
              <a:defRPr sz="2400"/>
            </a:lvl1pPr>
          </a:lstStyle>
          <a:p>
            <a:r>
              <a:rPr lang="en-US" dirty="0" smtClean="0"/>
              <a:t>Click to edit Master title style</a:t>
            </a:r>
            <a:endParaRPr lang="he-IL" dirty="0"/>
          </a:p>
        </p:txBody>
      </p:sp>
      <p:sp>
        <p:nvSpPr>
          <p:cNvPr id="14" name="Subtitle 2"/>
          <p:cNvSpPr>
            <a:spLocks noGrp="1"/>
          </p:cNvSpPr>
          <p:nvPr>
            <p:ph type="subTitle" idx="1"/>
          </p:nvPr>
        </p:nvSpPr>
        <p:spPr>
          <a:xfrm>
            <a:off x="685800" y="4619555"/>
            <a:ext cx="7776713" cy="1039373"/>
          </a:xfrm>
        </p:spPr>
        <p:txBody>
          <a:bodyPr/>
          <a:lstStyle>
            <a:lvl1pPr marL="0" indent="0" algn="l">
              <a:buNone/>
              <a:defRPr sz="2400" b="0">
                <a:solidFill>
                  <a:schemeClr val="tx1">
                    <a:lumMod val="65000"/>
                    <a:lumOff val="35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he-IL" dirty="0"/>
          </a:p>
        </p:txBody>
      </p:sp>
      <p:pic>
        <p:nvPicPr>
          <p:cNvPr id="2" name="Picture 1"/>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693094" y="827088"/>
            <a:ext cx="3173985" cy="1219332"/>
          </a:xfrm>
          <a:prstGeom prst="rect">
            <a:avLst/>
          </a:prstGeom>
        </p:spPr>
      </p:pic>
    </p:spTree>
    <p:extLst>
      <p:ext uri="{BB962C8B-B14F-4D97-AF65-F5344CB8AC3E}">
        <p14:creationId xmlns:p14="http://schemas.microsoft.com/office/powerpoint/2010/main" val="4065468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ront page 1">
    <p:spTree>
      <p:nvGrpSpPr>
        <p:cNvPr id="1" name=""/>
        <p:cNvGrpSpPr/>
        <p:nvPr/>
      </p:nvGrpSpPr>
      <p:grpSpPr>
        <a:xfrm>
          <a:off x="0" y="0"/>
          <a:ext cx="0" cy="0"/>
          <a:chOff x="0" y="0"/>
          <a:chExt cx="0" cy="0"/>
        </a:xfrm>
      </p:grpSpPr>
      <p:sp>
        <p:nvSpPr>
          <p:cNvPr id="4" name="Rectangle 5"/>
          <p:cNvSpPr>
            <a:spLocks noChangeArrowheads="1"/>
          </p:cNvSpPr>
          <p:nvPr/>
        </p:nvSpPr>
        <p:spPr bwMode="auto">
          <a:xfrm rot="10800000">
            <a:off x="0" y="0"/>
            <a:ext cx="9144000" cy="4413250"/>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5" name="Picture 15" descr="intro_rainbow_ribbon"/>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4362450"/>
            <a:ext cx="9144000" cy="13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מלבן 11"/>
          <p:cNvSpPr>
            <a:spLocks noChangeArrowheads="1"/>
          </p:cNvSpPr>
          <p:nvPr/>
        </p:nvSpPr>
        <p:spPr bwMode="auto">
          <a:xfrm>
            <a:off x="0" y="6116638"/>
            <a:ext cx="9144000" cy="741362"/>
          </a:xfrm>
          <a:prstGeom prst="rect">
            <a:avLst/>
          </a:prstGeom>
          <a:solidFill>
            <a:schemeClr val="bg1"/>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dirty="0">
              <a:solidFill>
                <a:schemeClr val="tx1"/>
              </a:solidFill>
              <a:latin typeface="Arial" pitchFamily="34" charset="0"/>
              <a:ea typeface="MS PGothic" pitchFamily="34" charset="-128"/>
            </a:endParaRPr>
          </a:p>
        </p:txBody>
      </p:sp>
      <p:pic>
        <p:nvPicPr>
          <p:cNvPr id="7" name="Picture 3" descr="ExLibris-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23125" y="5995988"/>
            <a:ext cx="1420813"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ctrTitle"/>
          </p:nvPr>
        </p:nvSpPr>
        <p:spPr>
          <a:xfrm>
            <a:off x="685800" y="2294627"/>
            <a:ext cx="5758132" cy="1940878"/>
          </a:xfrm>
        </p:spPr>
        <p:txBody>
          <a:bodyPr anchor="b"/>
          <a:lstStyle>
            <a:lvl1pPr algn="l">
              <a:defRPr sz="2400"/>
            </a:lvl1pPr>
          </a:lstStyle>
          <a:p>
            <a:r>
              <a:rPr lang="en-US" dirty="0" smtClean="0"/>
              <a:t>Click to edit Master title style</a:t>
            </a:r>
            <a:endParaRPr lang="he-IL" dirty="0"/>
          </a:p>
        </p:txBody>
      </p:sp>
      <p:sp>
        <p:nvSpPr>
          <p:cNvPr id="14" name="Subtitle 2"/>
          <p:cNvSpPr>
            <a:spLocks noGrp="1"/>
          </p:cNvSpPr>
          <p:nvPr>
            <p:ph type="subTitle" idx="1"/>
          </p:nvPr>
        </p:nvSpPr>
        <p:spPr>
          <a:xfrm>
            <a:off x="685800" y="4619555"/>
            <a:ext cx="7776713" cy="1039373"/>
          </a:xfrm>
        </p:spPr>
        <p:txBody>
          <a:bodyPr/>
          <a:lstStyle>
            <a:lvl1pPr marL="0" indent="0" algn="l">
              <a:buNone/>
              <a:defRPr sz="2400" b="0">
                <a:solidFill>
                  <a:schemeClr val="tx1">
                    <a:lumMod val="65000"/>
                    <a:lumOff val="35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he-IL" dirty="0"/>
          </a:p>
        </p:txBody>
      </p:sp>
    </p:spTree>
    <p:extLst>
      <p:ext uri="{BB962C8B-B14F-4D97-AF65-F5344CB8AC3E}">
        <p14:creationId xmlns:p14="http://schemas.microsoft.com/office/powerpoint/2010/main" val="965535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bullets simple">
    <p:spTree>
      <p:nvGrpSpPr>
        <p:cNvPr id="1" name=""/>
        <p:cNvGrpSpPr/>
        <p:nvPr/>
      </p:nvGrpSpPr>
      <p:grpSpPr>
        <a:xfrm>
          <a:off x="0" y="0"/>
          <a:ext cx="0" cy="0"/>
          <a:chOff x="0" y="0"/>
          <a:chExt cx="0" cy="0"/>
        </a:xfrm>
      </p:grpSpPr>
      <p:sp>
        <p:nvSpPr>
          <p:cNvPr id="4"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5" name="Picture 5" descr="ExLibris-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9D1C6ABB-6183-4874-BBE3-6E767E714E8B}" type="slidenum">
              <a:rPr lang="ar-SA" sz="1000">
                <a:solidFill>
                  <a:schemeClr val="bg2"/>
                </a:solidFill>
                <a:ea typeface="MS PGothic" pitchFamily="34" charset="-128"/>
              </a:rPr>
              <a:pPr eaLnBrk="0" hangingPunct="0">
                <a:spcBef>
                  <a:spcPct val="0"/>
                </a:spcBef>
              </a:pPr>
              <a:t>‹#›</a:t>
            </a:fld>
            <a:endParaRPr lang="en-US" sz="1000" dirty="0">
              <a:solidFill>
                <a:schemeClr val="bg2"/>
              </a:solidFill>
              <a:ea typeface="MS PGothic" pitchFamily="34" charset="-128"/>
            </a:endParaRPr>
          </a:p>
        </p:txBody>
      </p:sp>
      <p:sp>
        <p:nvSpPr>
          <p:cNvPr id="7"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8" name="Picture 6" descr="rule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dirty="0">
              <a:latin typeface="Arial" charset="0"/>
              <a:ea typeface="+mn-ea"/>
              <a:sym typeface="Arial" charset="0"/>
            </a:endParaRPr>
          </a:p>
        </p:txBody>
      </p:sp>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a:xfrm>
            <a:off x="465826" y="992188"/>
            <a:ext cx="7992374" cy="4932362"/>
          </a:xfrm>
        </p:spPr>
        <p:txBody>
          <a:bodyPr/>
          <a:lstStyle>
            <a:lvl1pPr marL="233363" indent="-233363">
              <a:buClrTx/>
              <a:buSzPct val="100000"/>
              <a:buFont typeface="Arial" pitchFamily="34" charset="0"/>
              <a:buChar char="•"/>
              <a:defRPr sz="2400">
                <a:solidFill>
                  <a:srgbClr val="3E4C56"/>
                </a:solidFill>
              </a:defRPr>
            </a:lvl1pPr>
            <a:lvl2pPr marL="569913" indent="-285750">
              <a:buClrTx/>
              <a:buSzPct val="100000"/>
              <a:buFont typeface="Arial" pitchFamily="34" charset="0"/>
              <a:buChar char="•"/>
              <a:defRPr sz="2400">
                <a:solidFill>
                  <a:srgbClr val="3E4C56"/>
                </a:solidFill>
              </a:defRPr>
            </a:lvl2pPr>
            <a:lvl3pPr marL="801688" indent="-231775">
              <a:buClrTx/>
              <a:buSzPct val="100000"/>
              <a:buFont typeface="Arial" pitchFamily="34" charset="0"/>
              <a:buChar char="•"/>
              <a:defRPr sz="2400">
                <a:solidFill>
                  <a:srgbClr val="3E4C56"/>
                </a:solidFill>
              </a:defRPr>
            </a:lvl3pPr>
            <a:lvl4pPr marL="1090613" indent="-228600">
              <a:buClrTx/>
              <a:buSzPct val="100000"/>
              <a:buFont typeface="Arial" pitchFamily="34" charset="0"/>
              <a:buChar char="•"/>
              <a:defRPr sz="2400">
                <a:solidFill>
                  <a:srgbClr val="3E4C56"/>
                </a:solidFill>
              </a:defRPr>
            </a:lvl4pPr>
            <a:lvl5pPr marL="1374775" indent="-228600">
              <a:buClrTx/>
              <a:buSzPct val="100000"/>
              <a:buFont typeface="Arial" pitchFamily="34" charset="0"/>
              <a:buChar char="•"/>
              <a:defRPr sz="2400">
                <a:solidFill>
                  <a:srgbClr val="3E4C56"/>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Tree>
    <p:extLst>
      <p:ext uri="{BB962C8B-B14F-4D97-AF65-F5344CB8AC3E}">
        <p14:creationId xmlns:p14="http://schemas.microsoft.com/office/powerpoint/2010/main" val="365972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ullets arrow">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a:xfrm>
            <a:off x="465826" y="992188"/>
            <a:ext cx="7992374" cy="4932362"/>
          </a:xfrm>
        </p:spPr>
        <p:txBody>
          <a:bodyPr/>
          <a:lstStyle>
            <a:lvl1pPr marL="0" indent="0">
              <a:buClrTx/>
              <a:buSzPct val="100000"/>
              <a:buFont typeface="Arial" pitchFamily="34" charset="0"/>
              <a:buNone/>
              <a:defRPr sz="2200" b="0">
                <a:solidFill>
                  <a:schemeClr val="tx1">
                    <a:lumMod val="85000"/>
                    <a:lumOff val="15000"/>
                  </a:schemeClr>
                </a:solidFill>
              </a:defRPr>
            </a:lvl1pPr>
            <a:lvl2pPr marL="285750" indent="-285750">
              <a:buClrTx/>
              <a:buSzPct val="100000"/>
              <a:buFont typeface="Wingdings 3" pitchFamily="18" charset="2"/>
              <a:buChar char=""/>
              <a:defRPr sz="2200">
                <a:solidFill>
                  <a:schemeClr val="tx1">
                    <a:lumMod val="85000"/>
                    <a:lumOff val="15000"/>
                  </a:schemeClr>
                </a:solidFill>
              </a:defRPr>
            </a:lvl2pPr>
            <a:lvl3pPr marL="509588" indent="-231775">
              <a:buClrTx/>
              <a:buSzPct val="100000"/>
              <a:buFont typeface="Wingdings 3" pitchFamily="18" charset="2"/>
              <a:buChar char=""/>
              <a:defRPr sz="2000">
                <a:solidFill>
                  <a:schemeClr val="tx1">
                    <a:lumMod val="85000"/>
                    <a:lumOff val="15000"/>
                  </a:schemeClr>
                </a:solidFill>
              </a:defRPr>
            </a:lvl3pPr>
            <a:lvl4pPr marL="741363" indent="-228600">
              <a:buClrTx/>
              <a:buSzPct val="100000"/>
              <a:buFont typeface="Wingdings 3" pitchFamily="18" charset="2"/>
              <a:buChar char=""/>
              <a:defRPr sz="1800">
                <a:solidFill>
                  <a:schemeClr val="tx1">
                    <a:lumMod val="85000"/>
                    <a:lumOff val="15000"/>
                  </a:schemeClr>
                </a:solidFill>
              </a:defRPr>
            </a:lvl4pPr>
            <a:lvl5pPr marL="974725" indent="-228600">
              <a:buClrTx/>
              <a:buSzPct val="100000"/>
              <a:buFont typeface="Wingdings 3" pitchFamily="18" charset="2"/>
              <a:buChar char=""/>
              <a:defRPr sz="1800">
                <a:solidFill>
                  <a:schemeClr val="tx1">
                    <a:lumMod val="85000"/>
                    <a:lumOff val="1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Tree>
    <p:extLst>
      <p:ext uri="{BB962C8B-B14F-4D97-AF65-F5344CB8AC3E}">
        <p14:creationId xmlns:p14="http://schemas.microsoft.com/office/powerpoint/2010/main" val="2672113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white BG">
    <p:spTree>
      <p:nvGrpSpPr>
        <p:cNvPr id="1" name=""/>
        <p:cNvGrpSpPr/>
        <p:nvPr/>
      </p:nvGrpSpPr>
      <p:grpSpPr>
        <a:xfrm>
          <a:off x="0" y="0"/>
          <a:ext cx="0" cy="0"/>
          <a:chOff x="0" y="0"/>
          <a:chExt cx="0" cy="0"/>
        </a:xfrm>
      </p:grpSpPr>
      <p:sp>
        <p:nvSpPr>
          <p:cNvPr id="4" name="Rectangle 5"/>
          <p:cNvSpPr>
            <a:spLocks noChangeArrowheads="1"/>
          </p:cNvSpPr>
          <p:nvPr/>
        </p:nvSpPr>
        <p:spPr bwMode="auto">
          <a:xfrm rot="10800000">
            <a:off x="0" y="0"/>
            <a:ext cx="9144000" cy="769938"/>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sp>
        <p:nvSpPr>
          <p:cNvPr id="5" name="Rectangle 5"/>
          <p:cNvSpPr>
            <a:spLocks noChangeArrowheads="1"/>
          </p:cNvSpPr>
          <p:nvPr/>
        </p:nvSpPr>
        <p:spPr bwMode="auto">
          <a:xfrm>
            <a:off x="0" y="776288"/>
            <a:ext cx="9144000" cy="534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6" name="Picture 6" descr="ruler"/>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a:xfrm>
            <a:off x="465826" y="992188"/>
            <a:ext cx="7992374" cy="4932362"/>
          </a:xfrm>
        </p:spPr>
        <p:txBody>
          <a:bodyPr/>
          <a:lstStyle>
            <a:lvl1pPr marL="0" indent="0">
              <a:buClrTx/>
              <a:buSzPct val="100000"/>
              <a:buFont typeface="Arial" pitchFamily="34" charset="0"/>
              <a:buNone/>
              <a:defRPr sz="2200" b="1">
                <a:solidFill>
                  <a:schemeClr val="tx1">
                    <a:lumMod val="85000"/>
                    <a:lumOff val="15000"/>
                  </a:schemeClr>
                </a:solidFill>
              </a:defRPr>
            </a:lvl1pPr>
            <a:lvl2pPr marL="0" indent="0">
              <a:buClrTx/>
              <a:buSzPct val="100000"/>
              <a:buFont typeface="Arial" pitchFamily="34" charset="0"/>
              <a:buNone/>
              <a:defRPr sz="2200">
                <a:solidFill>
                  <a:schemeClr val="tx1">
                    <a:lumMod val="85000"/>
                    <a:lumOff val="15000"/>
                  </a:schemeClr>
                </a:solidFill>
              </a:defRPr>
            </a:lvl2pPr>
            <a:lvl3pPr marL="287338" indent="-287338">
              <a:buClrTx/>
              <a:buSzPct val="100000"/>
              <a:buFont typeface="Arial" pitchFamily="34" charset="0"/>
              <a:buChar char="•"/>
              <a:defRPr sz="2200">
                <a:solidFill>
                  <a:schemeClr val="tx1">
                    <a:lumMod val="85000"/>
                    <a:lumOff val="15000"/>
                  </a:schemeClr>
                </a:solidFill>
              </a:defRPr>
            </a:lvl3pPr>
            <a:lvl4pPr marL="574675" indent="-287338">
              <a:buClrTx/>
              <a:buSzPct val="100000"/>
              <a:buFont typeface="Arial" pitchFamily="34" charset="0"/>
              <a:buChar char="•"/>
              <a:defRPr sz="2000">
                <a:solidFill>
                  <a:schemeClr val="tx1">
                    <a:lumMod val="85000"/>
                    <a:lumOff val="15000"/>
                  </a:schemeClr>
                </a:solidFill>
              </a:defRPr>
            </a:lvl4pPr>
            <a:lvl5pPr marL="852488" indent="-280988">
              <a:buClrTx/>
              <a:buSzPct val="100000"/>
              <a:buFont typeface="Arial" pitchFamily="34" charset="0"/>
              <a:buChar char="•"/>
              <a:defRPr sz="2000">
                <a:solidFill>
                  <a:schemeClr val="tx1">
                    <a:lumMod val="85000"/>
                    <a:lumOff val="1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Tree>
    <p:extLst>
      <p:ext uri="{BB962C8B-B14F-4D97-AF65-F5344CB8AC3E}">
        <p14:creationId xmlns:p14="http://schemas.microsoft.com/office/powerpoint/2010/main" val="1413344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3" name="Rectangle 5"/>
          <p:cNvSpPr>
            <a:spLocks noChangeArrowheads="1"/>
          </p:cNvSpPr>
          <p:nvPr/>
        </p:nvSpPr>
        <p:spPr bwMode="auto">
          <a:xfrm rot="10800000">
            <a:off x="0" y="0"/>
            <a:ext cx="9144000" cy="769938"/>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sp>
        <p:nvSpPr>
          <p:cNvPr id="4" name="Rectangle 5"/>
          <p:cNvSpPr>
            <a:spLocks noChangeArrowheads="1"/>
          </p:cNvSpPr>
          <p:nvPr/>
        </p:nvSpPr>
        <p:spPr bwMode="auto">
          <a:xfrm>
            <a:off x="0" y="776288"/>
            <a:ext cx="9144000" cy="534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5" name="Picture 6" descr="ruler"/>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2400"/>
            </a:lvl1pPr>
          </a:lstStyle>
          <a:p>
            <a:r>
              <a:rPr lang="en-US" dirty="0" smtClean="0"/>
              <a:t>Click to edit Master title style</a:t>
            </a:r>
            <a:endParaRPr lang="he-IL" dirty="0"/>
          </a:p>
        </p:txBody>
      </p:sp>
    </p:spTree>
    <p:extLst>
      <p:ext uri="{BB962C8B-B14F-4D97-AF65-F5344CB8AC3E}">
        <p14:creationId xmlns:p14="http://schemas.microsoft.com/office/powerpoint/2010/main" val="1319440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he-I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68340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sz="half" idx="1"/>
          </p:nvPr>
        </p:nvSpPr>
        <p:spPr>
          <a:xfrm>
            <a:off x="457200" y="992188"/>
            <a:ext cx="4066854" cy="4915452"/>
          </a:xfrm>
        </p:spPr>
        <p:txBody>
          <a:bodyPr/>
          <a:lstStyle>
            <a:lvl1pPr marL="339725" indent="-339725">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
        <p:nvSpPr>
          <p:cNvPr id="4" name="Content Placeholder 3"/>
          <p:cNvSpPr>
            <a:spLocks noGrp="1"/>
          </p:cNvSpPr>
          <p:nvPr>
            <p:ph sz="half" idx="2"/>
          </p:nvPr>
        </p:nvSpPr>
        <p:spPr>
          <a:xfrm>
            <a:off x="4614806" y="992188"/>
            <a:ext cx="4066854" cy="4915452"/>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Tree>
    <p:extLst>
      <p:ext uri="{BB962C8B-B14F-4D97-AF65-F5344CB8AC3E}">
        <p14:creationId xmlns:p14="http://schemas.microsoft.com/office/powerpoint/2010/main" val="636862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2.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sp>
        <p:nvSpPr>
          <p:cNvPr id="1027"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dirty="0">
              <a:latin typeface="Arial" pitchFamily="34" charset="0"/>
              <a:ea typeface="MS PGothic" pitchFamily="34" charset="-128"/>
            </a:endParaRPr>
          </a:p>
        </p:txBody>
      </p:sp>
      <p:sp>
        <p:nvSpPr>
          <p:cNvPr id="9"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dirty="0">
              <a:latin typeface="Arial" pitchFamily="34" charset="0"/>
              <a:ea typeface="+mn-ea"/>
              <a:sym typeface="Arial" charset="0"/>
            </a:endParaRPr>
          </a:p>
        </p:txBody>
      </p:sp>
      <p:sp>
        <p:nvSpPr>
          <p:cNvPr id="1029" name="Rectangle 3"/>
          <p:cNvSpPr>
            <a:spLocks noGrp="1" noChangeArrowheads="1"/>
          </p:cNvSpPr>
          <p:nvPr>
            <p:ph type="body" idx="1"/>
          </p:nvPr>
        </p:nvSpPr>
        <p:spPr bwMode="auto">
          <a:xfrm>
            <a:off x="685800" y="1398588"/>
            <a:ext cx="77724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31" name="Picture 5" descr="ExLibris-logo"/>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4D3FFDCD-6979-4F41-A3AC-16AAC036FE7E}" type="slidenum">
              <a:rPr lang="ar-SA" sz="1000">
                <a:ea typeface="MS PGothic" pitchFamily="34" charset="-128"/>
              </a:rPr>
              <a:pPr eaLnBrk="0" hangingPunct="0">
                <a:spcBef>
                  <a:spcPct val="0"/>
                </a:spcBef>
              </a:pPr>
              <a:t>‹#›</a:t>
            </a:fld>
            <a:endParaRPr lang="en-US" sz="1000" dirty="0">
              <a:ea typeface="MS PGothic" pitchFamily="34" charset="-128"/>
            </a:endParaRPr>
          </a:p>
        </p:txBody>
      </p:sp>
      <p:sp>
        <p:nvSpPr>
          <p:cNvPr id="1033"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1034" name="Picture 6" descr="ruler"/>
          <p:cNvPicPr preferRelativeResize="0">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5" name="Rectangle 2"/>
          <p:cNvSpPr>
            <a:spLocks noGrp="1" noChangeArrowheads="1"/>
          </p:cNvSpPr>
          <p:nvPr>
            <p:ph type="title"/>
          </p:nvPr>
        </p:nvSpPr>
        <p:spPr bwMode="auto">
          <a:xfrm>
            <a:off x="457200" y="12065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dirty="0">
              <a:latin typeface="Arial" charset="0"/>
              <a:ea typeface="+mn-ea"/>
              <a:sym typeface="Arial" charset="0"/>
            </a:endParaRPr>
          </a:p>
        </p:txBody>
      </p:sp>
    </p:spTree>
  </p:cSld>
  <p:clrMap bg1="lt1" tx1="dk1" bg2="lt2" tx2="dk2" accent1="accent1" accent2="accent2" accent3="accent3" accent4="accent4" accent5="accent5" accent6="accent6" hlink="hlink" folHlink="folHlink"/>
  <p:sldLayoutIdLst>
    <p:sldLayoutId id="2147484527" r:id="rId1"/>
    <p:sldLayoutId id="2147484528" r:id="rId2"/>
    <p:sldLayoutId id="2147484529" r:id="rId3"/>
    <p:sldLayoutId id="2147484530" r:id="rId4"/>
    <p:sldLayoutId id="2147484526" r:id="rId5"/>
    <p:sldLayoutId id="2147484531" r:id="rId6"/>
    <p:sldLayoutId id="2147484532" r:id="rId7"/>
    <p:sldLayoutId id="2147484533" r:id="rId8"/>
    <p:sldLayoutId id="2147484534" r:id="rId9"/>
    <p:sldLayoutId id="2147484535" r:id="rId10"/>
    <p:sldLayoutId id="2147484536" r:id="rId11"/>
    <p:sldLayoutId id="2147484537" r:id="rId12"/>
  </p:sldLayoutIdLst>
  <p:timing>
    <p:tnLst>
      <p:par>
        <p:cTn id="1" dur="indefinite" restart="never" nodeType="tmRoot"/>
      </p:par>
    </p:tnLst>
  </p:timing>
  <p:hf sldNum="0" hdr="0" dt="0"/>
  <p:txStyles>
    <p:titleStyle>
      <a:lvl1pPr algn="l" rtl="0" eaLnBrk="0" fontAlgn="base" hangingPunct="0">
        <a:spcBef>
          <a:spcPct val="0"/>
        </a:spcBef>
        <a:spcAft>
          <a:spcPct val="0"/>
        </a:spcAft>
        <a:defRPr sz="3200" b="1">
          <a:solidFill>
            <a:srgbClr val="3E4C56"/>
          </a:solidFill>
          <a:latin typeface="+mj-lt"/>
          <a:ea typeface="MS PGothic" pitchFamily="34" charset="-128"/>
          <a:cs typeface="+mj-cs"/>
        </a:defRPr>
      </a:lvl1pPr>
      <a:lvl2pPr algn="l" rtl="0" eaLnBrk="0" fontAlgn="base" hangingPunct="0">
        <a:spcBef>
          <a:spcPct val="0"/>
        </a:spcBef>
        <a:spcAft>
          <a:spcPct val="0"/>
        </a:spcAft>
        <a:defRPr sz="3200" b="1">
          <a:solidFill>
            <a:srgbClr val="3E4C56"/>
          </a:solidFill>
          <a:latin typeface="Verdana" pitchFamily="34" charset="0"/>
          <a:ea typeface="MS PGothic" pitchFamily="34" charset="-128"/>
          <a:cs typeface="Arial" pitchFamily="34" charset="0"/>
        </a:defRPr>
      </a:lvl2pPr>
      <a:lvl3pPr algn="l" rtl="0" eaLnBrk="0" fontAlgn="base" hangingPunct="0">
        <a:spcBef>
          <a:spcPct val="0"/>
        </a:spcBef>
        <a:spcAft>
          <a:spcPct val="0"/>
        </a:spcAft>
        <a:defRPr sz="3200" b="1">
          <a:solidFill>
            <a:srgbClr val="3E4C56"/>
          </a:solidFill>
          <a:latin typeface="Verdana" pitchFamily="34" charset="0"/>
          <a:ea typeface="MS PGothic" pitchFamily="34" charset="-128"/>
          <a:cs typeface="Arial" pitchFamily="34" charset="0"/>
        </a:defRPr>
      </a:lvl3pPr>
      <a:lvl4pPr algn="l" rtl="0" eaLnBrk="0" fontAlgn="base" hangingPunct="0">
        <a:spcBef>
          <a:spcPct val="0"/>
        </a:spcBef>
        <a:spcAft>
          <a:spcPct val="0"/>
        </a:spcAft>
        <a:defRPr sz="3200" b="1">
          <a:solidFill>
            <a:srgbClr val="3E4C56"/>
          </a:solidFill>
          <a:latin typeface="Verdana" pitchFamily="34" charset="0"/>
          <a:ea typeface="MS PGothic" pitchFamily="34" charset="-128"/>
          <a:cs typeface="Arial" pitchFamily="34" charset="0"/>
        </a:defRPr>
      </a:lvl4pPr>
      <a:lvl5pPr algn="l" rtl="0" eaLnBrk="0" fontAlgn="base" hangingPunct="0">
        <a:spcBef>
          <a:spcPct val="0"/>
        </a:spcBef>
        <a:spcAft>
          <a:spcPct val="0"/>
        </a:spcAft>
        <a:defRPr sz="3200" b="1">
          <a:solidFill>
            <a:srgbClr val="3E4C56"/>
          </a:solidFill>
          <a:latin typeface="Verdana" pitchFamily="34" charset="0"/>
          <a:ea typeface="MS PGothic" pitchFamily="34" charset="-128"/>
          <a:cs typeface="Arial" pitchFamily="34" charset="0"/>
        </a:defRPr>
      </a:lvl5pPr>
      <a:lvl6pPr marL="457200" algn="l" rtl="0" fontAlgn="base">
        <a:spcBef>
          <a:spcPct val="0"/>
        </a:spcBef>
        <a:spcAft>
          <a:spcPct val="0"/>
        </a:spcAft>
        <a:defRPr sz="2400" b="1">
          <a:solidFill>
            <a:schemeClr val="tx2"/>
          </a:solidFill>
          <a:latin typeface="Verdana" pitchFamily="34" charset="0"/>
          <a:cs typeface="Arial" pitchFamily="34" charset="0"/>
        </a:defRPr>
      </a:lvl6pPr>
      <a:lvl7pPr marL="914400" algn="l" rtl="0" fontAlgn="base">
        <a:spcBef>
          <a:spcPct val="0"/>
        </a:spcBef>
        <a:spcAft>
          <a:spcPct val="0"/>
        </a:spcAft>
        <a:defRPr sz="2400" b="1">
          <a:solidFill>
            <a:schemeClr val="tx2"/>
          </a:solidFill>
          <a:latin typeface="Verdana" pitchFamily="34" charset="0"/>
          <a:cs typeface="Arial" pitchFamily="34" charset="0"/>
        </a:defRPr>
      </a:lvl7pPr>
      <a:lvl8pPr marL="1371600" algn="l" rtl="0" fontAlgn="base">
        <a:spcBef>
          <a:spcPct val="0"/>
        </a:spcBef>
        <a:spcAft>
          <a:spcPct val="0"/>
        </a:spcAft>
        <a:defRPr sz="2400" b="1">
          <a:solidFill>
            <a:schemeClr val="tx2"/>
          </a:solidFill>
          <a:latin typeface="Verdana" pitchFamily="34" charset="0"/>
          <a:cs typeface="Arial" pitchFamily="34" charset="0"/>
        </a:defRPr>
      </a:lvl8pPr>
      <a:lvl9pPr marL="1828800" algn="l" rtl="0" fontAlgn="base">
        <a:spcBef>
          <a:spcPct val="0"/>
        </a:spcBef>
        <a:spcAft>
          <a:spcPct val="0"/>
        </a:spcAft>
        <a:defRPr sz="2400" b="1">
          <a:solidFill>
            <a:schemeClr val="tx2"/>
          </a:solidFill>
          <a:latin typeface="Verdana" pitchFamily="34" charset="0"/>
          <a:cs typeface="Arial" pitchFamily="34" charset="0"/>
        </a:defRPr>
      </a:lvl9pPr>
    </p:titleStyle>
    <p:bodyStyle>
      <a:lvl1pPr marL="342900" indent="-342900" algn="l" rtl="0" eaLnBrk="0" fontAlgn="base" hangingPunct="0">
        <a:spcBef>
          <a:spcPct val="35000"/>
        </a:spcBef>
        <a:spcAft>
          <a:spcPct val="0"/>
        </a:spcAft>
        <a:buSzPct val="85000"/>
        <a:buChar char="•"/>
        <a:defRPr sz="2200">
          <a:solidFill>
            <a:schemeClr val="tx1"/>
          </a:solidFill>
          <a:latin typeface="+mn-lt"/>
          <a:ea typeface="MS PGothic" pitchFamily="34" charset="-128"/>
          <a:cs typeface="+mn-cs"/>
        </a:defRPr>
      </a:lvl1pPr>
      <a:lvl2pPr marL="742950" indent="-285750" algn="l" rtl="0" eaLnBrk="0" fontAlgn="base" hangingPunct="0">
        <a:spcBef>
          <a:spcPct val="35000"/>
        </a:spcBef>
        <a:spcAft>
          <a:spcPct val="0"/>
        </a:spcAft>
        <a:buSzPct val="85000"/>
        <a:buChar char="•"/>
        <a:defRPr sz="2200">
          <a:solidFill>
            <a:schemeClr val="tx1"/>
          </a:solidFill>
          <a:latin typeface="+mn-lt"/>
          <a:ea typeface="MS PGothic" pitchFamily="34" charset="-128"/>
          <a:cs typeface="+mn-cs"/>
        </a:defRPr>
      </a:lvl2pPr>
      <a:lvl3pPr marL="1143000" indent="-228600" algn="l" rtl="0" eaLnBrk="0" fontAlgn="base" hangingPunct="0">
        <a:spcBef>
          <a:spcPct val="35000"/>
        </a:spcBef>
        <a:spcAft>
          <a:spcPct val="0"/>
        </a:spcAft>
        <a:buSzPct val="85000"/>
        <a:buChar char="•"/>
        <a:defRPr sz="2200">
          <a:solidFill>
            <a:schemeClr val="tx1"/>
          </a:solidFill>
          <a:latin typeface="+mn-lt"/>
          <a:ea typeface="MS PGothic" pitchFamily="34" charset="-128"/>
          <a:cs typeface="+mn-cs"/>
        </a:defRPr>
      </a:lvl3pPr>
      <a:lvl4pPr marL="1600200" indent="-228600" algn="l" rtl="0" eaLnBrk="0" fontAlgn="base" hangingPunct="0">
        <a:spcBef>
          <a:spcPct val="35000"/>
        </a:spcBef>
        <a:spcAft>
          <a:spcPct val="0"/>
        </a:spcAft>
        <a:buSzPct val="85000"/>
        <a:buChar char="•"/>
        <a:defRPr sz="2200">
          <a:solidFill>
            <a:schemeClr val="tx1"/>
          </a:solidFill>
          <a:latin typeface="+mn-lt"/>
          <a:ea typeface="MS PGothic" pitchFamily="34" charset="-128"/>
          <a:cs typeface="+mn-cs"/>
        </a:defRPr>
      </a:lvl4pPr>
      <a:lvl5pPr marL="2057400" indent="-228600" algn="l" rtl="0" eaLnBrk="0" fontAlgn="base" hangingPunct="0">
        <a:spcBef>
          <a:spcPct val="35000"/>
        </a:spcBef>
        <a:spcAft>
          <a:spcPct val="0"/>
        </a:spcAft>
        <a:buSzPct val="85000"/>
        <a:buChar char="•"/>
        <a:defRPr sz="2200">
          <a:solidFill>
            <a:schemeClr val="tx1"/>
          </a:solidFill>
          <a:latin typeface="+mn-lt"/>
          <a:ea typeface="MS PGothic" pitchFamily="34" charset="-128"/>
          <a:cs typeface="+mn-cs"/>
        </a:defRPr>
      </a:lvl5pPr>
      <a:lvl6pPr marL="2514600" indent="-228600" algn="l" rtl="0" fontAlgn="base">
        <a:spcBef>
          <a:spcPct val="35000"/>
        </a:spcBef>
        <a:spcAft>
          <a:spcPct val="0"/>
        </a:spcAft>
        <a:buSzPct val="85000"/>
        <a:buChar char="•"/>
        <a:defRPr sz="2200">
          <a:solidFill>
            <a:schemeClr val="tx1"/>
          </a:solidFill>
          <a:latin typeface="+mn-lt"/>
          <a:cs typeface="+mn-cs"/>
        </a:defRPr>
      </a:lvl6pPr>
      <a:lvl7pPr marL="2971800" indent="-228600" algn="l" rtl="0" fontAlgn="base">
        <a:spcBef>
          <a:spcPct val="35000"/>
        </a:spcBef>
        <a:spcAft>
          <a:spcPct val="0"/>
        </a:spcAft>
        <a:buSzPct val="85000"/>
        <a:buChar char="•"/>
        <a:defRPr sz="2200">
          <a:solidFill>
            <a:schemeClr val="tx1"/>
          </a:solidFill>
          <a:latin typeface="+mn-lt"/>
          <a:cs typeface="+mn-cs"/>
        </a:defRPr>
      </a:lvl7pPr>
      <a:lvl8pPr marL="3429000" indent="-228600" algn="l" rtl="0" fontAlgn="base">
        <a:spcBef>
          <a:spcPct val="35000"/>
        </a:spcBef>
        <a:spcAft>
          <a:spcPct val="0"/>
        </a:spcAft>
        <a:buSzPct val="85000"/>
        <a:buChar char="•"/>
        <a:defRPr sz="2200">
          <a:solidFill>
            <a:schemeClr val="tx1"/>
          </a:solidFill>
          <a:latin typeface="+mn-lt"/>
          <a:cs typeface="+mn-cs"/>
        </a:defRPr>
      </a:lvl8pPr>
      <a:lvl9pPr marL="3886200" indent="-228600" algn="l" rtl="0" fontAlgn="base">
        <a:spcBef>
          <a:spcPct val="35000"/>
        </a:spcBef>
        <a:spcAft>
          <a:spcPct val="0"/>
        </a:spcAft>
        <a:buSzPct val="85000"/>
        <a:buChar char="•"/>
        <a:defRPr sz="2200">
          <a:solidFill>
            <a:schemeClr val="tx1"/>
          </a:solidFill>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sp>
        <p:nvSpPr>
          <p:cNvPr id="1027"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dirty="0">
              <a:latin typeface="Arial" pitchFamily="34" charset="0"/>
              <a:ea typeface="MS PGothic" pitchFamily="34" charset="-128"/>
            </a:endParaRPr>
          </a:p>
        </p:txBody>
      </p:sp>
      <p:sp>
        <p:nvSpPr>
          <p:cNvPr id="9"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dirty="0">
              <a:latin typeface="Arial" pitchFamily="34" charset="0"/>
              <a:ea typeface="+mn-ea"/>
              <a:sym typeface="Arial" charset="0"/>
            </a:endParaRPr>
          </a:p>
        </p:txBody>
      </p:sp>
      <p:sp>
        <p:nvSpPr>
          <p:cNvPr id="1029" name="Rectangle 3"/>
          <p:cNvSpPr>
            <a:spLocks noGrp="1" noChangeArrowheads="1"/>
          </p:cNvSpPr>
          <p:nvPr>
            <p:ph type="body" idx="1"/>
          </p:nvPr>
        </p:nvSpPr>
        <p:spPr bwMode="auto">
          <a:xfrm>
            <a:off x="685800" y="1398588"/>
            <a:ext cx="77724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31" name="Picture 5" descr="ExLibris-logo"/>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4D3FFDCD-6979-4F41-A3AC-16AAC036FE7E}" type="slidenum">
              <a:rPr lang="ar-SA" sz="1000">
                <a:ea typeface="MS PGothic" pitchFamily="34" charset="-128"/>
              </a:rPr>
              <a:pPr eaLnBrk="0" hangingPunct="0">
                <a:spcBef>
                  <a:spcPct val="0"/>
                </a:spcBef>
              </a:pPr>
              <a:t>‹#›</a:t>
            </a:fld>
            <a:endParaRPr lang="en-US" sz="1000" dirty="0">
              <a:ea typeface="MS PGothic" pitchFamily="34" charset="-128"/>
            </a:endParaRPr>
          </a:p>
        </p:txBody>
      </p:sp>
      <p:sp>
        <p:nvSpPr>
          <p:cNvPr id="1033"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dirty="0">
              <a:latin typeface="Arial" pitchFamily="34" charset="0"/>
              <a:ea typeface="MS PGothic" pitchFamily="34" charset="-128"/>
            </a:endParaRPr>
          </a:p>
        </p:txBody>
      </p:sp>
      <p:pic>
        <p:nvPicPr>
          <p:cNvPr id="1034" name="Picture 6" descr="ruler"/>
          <p:cNvPicPr preferRelativeResize="0">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5" name="Rectangle 2"/>
          <p:cNvSpPr>
            <a:spLocks noGrp="1" noChangeArrowheads="1"/>
          </p:cNvSpPr>
          <p:nvPr>
            <p:ph type="title"/>
          </p:nvPr>
        </p:nvSpPr>
        <p:spPr bwMode="auto">
          <a:xfrm>
            <a:off x="457200" y="12065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dirty="0">
              <a:latin typeface="Arial" charset="0"/>
              <a:ea typeface="+mn-ea"/>
              <a:sym typeface="Arial" charset="0"/>
            </a:endParaRPr>
          </a:p>
        </p:txBody>
      </p:sp>
    </p:spTree>
    <p:extLst>
      <p:ext uri="{BB962C8B-B14F-4D97-AF65-F5344CB8AC3E}">
        <p14:creationId xmlns:p14="http://schemas.microsoft.com/office/powerpoint/2010/main" val="4193066528"/>
      </p:ext>
    </p:extLst>
  </p:cSld>
  <p:clrMap bg1="lt1" tx1="dk1" bg2="lt2" tx2="dk2" accent1="accent1" accent2="accent2" accent3="accent3" accent4="accent4" accent5="accent5" accent6="accent6" hlink="hlink" folHlink="folHlink"/>
  <p:sldLayoutIdLst>
    <p:sldLayoutId id="2147484539" r:id="rId1"/>
    <p:sldLayoutId id="2147484540" r:id="rId2"/>
    <p:sldLayoutId id="2147484541" r:id="rId3"/>
    <p:sldLayoutId id="2147484542" r:id="rId4"/>
    <p:sldLayoutId id="2147484543" r:id="rId5"/>
    <p:sldLayoutId id="2147484544" r:id="rId6"/>
    <p:sldLayoutId id="2147484545" r:id="rId7"/>
    <p:sldLayoutId id="2147484546" r:id="rId8"/>
    <p:sldLayoutId id="2147484547" r:id="rId9"/>
    <p:sldLayoutId id="2147484548" r:id="rId10"/>
    <p:sldLayoutId id="2147484549" r:id="rId11"/>
    <p:sldLayoutId id="2147484550" r:id="rId12"/>
  </p:sldLayoutIdLst>
  <p:timing>
    <p:tnLst>
      <p:par>
        <p:cTn id="1" dur="indefinite" restart="never" nodeType="tmRoot"/>
      </p:par>
    </p:tnLst>
  </p:timing>
  <p:hf sldNum="0" hdr="0" dt="0"/>
  <p:txStyles>
    <p:titleStyle>
      <a:lvl1pPr algn="l" rtl="0" eaLnBrk="0" fontAlgn="base" hangingPunct="0">
        <a:spcBef>
          <a:spcPct val="0"/>
        </a:spcBef>
        <a:spcAft>
          <a:spcPct val="0"/>
        </a:spcAft>
        <a:defRPr sz="3200" b="1">
          <a:solidFill>
            <a:srgbClr val="3E4C56"/>
          </a:solidFill>
          <a:latin typeface="+mj-lt"/>
          <a:ea typeface="MS PGothic" pitchFamily="34" charset="-128"/>
          <a:cs typeface="+mj-cs"/>
        </a:defRPr>
      </a:lvl1pPr>
      <a:lvl2pPr algn="l" rtl="0" eaLnBrk="0" fontAlgn="base" hangingPunct="0">
        <a:spcBef>
          <a:spcPct val="0"/>
        </a:spcBef>
        <a:spcAft>
          <a:spcPct val="0"/>
        </a:spcAft>
        <a:defRPr sz="3200" b="1">
          <a:solidFill>
            <a:srgbClr val="3E4C56"/>
          </a:solidFill>
          <a:latin typeface="Verdana" pitchFamily="34" charset="0"/>
          <a:ea typeface="MS PGothic" pitchFamily="34" charset="-128"/>
          <a:cs typeface="Arial" pitchFamily="34" charset="0"/>
        </a:defRPr>
      </a:lvl2pPr>
      <a:lvl3pPr algn="l" rtl="0" eaLnBrk="0" fontAlgn="base" hangingPunct="0">
        <a:spcBef>
          <a:spcPct val="0"/>
        </a:spcBef>
        <a:spcAft>
          <a:spcPct val="0"/>
        </a:spcAft>
        <a:defRPr sz="3200" b="1">
          <a:solidFill>
            <a:srgbClr val="3E4C56"/>
          </a:solidFill>
          <a:latin typeface="Verdana" pitchFamily="34" charset="0"/>
          <a:ea typeface="MS PGothic" pitchFamily="34" charset="-128"/>
          <a:cs typeface="Arial" pitchFamily="34" charset="0"/>
        </a:defRPr>
      </a:lvl3pPr>
      <a:lvl4pPr algn="l" rtl="0" eaLnBrk="0" fontAlgn="base" hangingPunct="0">
        <a:spcBef>
          <a:spcPct val="0"/>
        </a:spcBef>
        <a:spcAft>
          <a:spcPct val="0"/>
        </a:spcAft>
        <a:defRPr sz="3200" b="1">
          <a:solidFill>
            <a:srgbClr val="3E4C56"/>
          </a:solidFill>
          <a:latin typeface="Verdana" pitchFamily="34" charset="0"/>
          <a:ea typeface="MS PGothic" pitchFamily="34" charset="-128"/>
          <a:cs typeface="Arial" pitchFamily="34" charset="0"/>
        </a:defRPr>
      </a:lvl4pPr>
      <a:lvl5pPr algn="l" rtl="0" eaLnBrk="0" fontAlgn="base" hangingPunct="0">
        <a:spcBef>
          <a:spcPct val="0"/>
        </a:spcBef>
        <a:spcAft>
          <a:spcPct val="0"/>
        </a:spcAft>
        <a:defRPr sz="3200" b="1">
          <a:solidFill>
            <a:srgbClr val="3E4C56"/>
          </a:solidFill>
          <a:latin typeface="Verdana" pitchFamily="34" charset="0"/>
          <a:ea typeface="MS PGothic" pitchFamily="34" charset="-128"/>
          <a:cs typeface="Arial" pitchFamily="34" charset="0"/>
        </a:defRPr>
      </a:lvl5pPr>
      <a:lvl6pPr marL="457200" algn="l" rtl="0" fontAlgn="base">
        <a:spcBef>
          <a:spcPct val="0"/>
        </a:spcBef>
        <a:spcAft>
          <a:spcPct val="0"/>
        </a:spcAft>
        <a:defRPr sz="2400" b="1">
          <a:solidFill>
            <a:schemeClr val="tx2"/>
          </a:solidFill>
          <a:latin typeface="Verdana" pitchFamily="34" charset="0"/>
          <a:cs typeface="Arial" pitchFamily="34" charset="0"/>
        </a:defRPr>
      </a:lvl6pPr>
      <a:lvl7pPr marL="914400" algn="l" rtl="0" fontAlgn="base">
        <a:spcBef>
          <a:spcPct val="0"/>
        </a:spcBef>
        <a:spcAft>
          <a:spcPct val="0"/>
        </a:spcAft>
        <a:defRPr sz="2400" b="1">
          <a:solidFill>
            <a:schemeClr val="tx2"/>
          </a:solidFill>
          <a:latin typeface="Verdana" pitchFamily="34" charset="0"/>
          <a:cs typeface="Arial" pitchFamily="34" charset="0"/>
        </a:defRPr>
      </a:lvl7pPr>
      <a:lvl8pPr marL="1371600" algn="l" rtl="0" fontAlgn="base">
        <a:spcBef>
          <a:spcPct val="0"/>
        </a:spcBef>
        <a:spcAft>
          <a:spcPct val="0"/>
        </a:spcAft>
        <a:defRPr sz="2400" b="1">
          <a:solidFill>
            <a:schemeClr val="tx2"/>
          </a:solidFill>
          <a:latin typeface="Verdana" pitchFamily="34" charset="0"/>
          <a:cs typeface="Arial" pitchFamily="34" charset="0"/>
        </a:defRPr>
      </a:lvl8pPr>
      <a:lvl9pPr marL="1828800" algn="l" rtl="0" fontAlgn="base">
        <a:spcBef>
          <a:spcPct val="0"/>
        </a:spcBef>
        <a:spcAft>
          <a:spcPct val="0"/>
        </a:spcAft>
        <a:defRPr sz="2400" b="1">
          <a:solidFill>
            <a:schemeClr val="tx2"/>
          </a:solidFill>
          <a:latin typeface="Verdana" pitchFamily="34" charset="0"/>
          <a:cs typeface="Arial" pitchFamily="34" charset="0"/>
        </a:defRPr>
      </a:lvl9pPr>
    </p:titleStyle>
    <p:bodyStyle>
      <a:lvl1pPr marL="342900" indent="-342900" algn="l" rtl="0" eaLnBrk="0" fontAlgn="base" hangingPunct="0">
        <a:spcBef>
          <a:spcPct val="35000"/>
        </a:spcBef>
        <a:spcAft>
          <a:spcPct val="0"/>
        </a:spcAft>
        <a:buSzPct val="85000"/>
        <a:buChar char="•"/>
        <a:defRPr sz="2200">
          <a:solidFill>
            <a:schemeClr val="tx1"/>
          </a:solidFill>
          <a:latin typeface="+mn-lt"/>
          <a:ea typeface="MS PGothic" pitchFamily="34" charset="-128"/>
          <a:cs typeface="+mn-cs"/>
        </a:defRPr>
      </a:lvl1pPr>
      <a:lvl2pPr marL="742950" indent="-285750" algn="l" rtl="0" eaLnBrk="0" fontAlgn="base" hangingPunct="0">
        <a:spcBef>
          <a:spcPct val="35000"/>
        </a:spcBef>
        <a:spcAft>
          <a:spcPct val="0"/>
        </a:spcAft>
        <a:buSzPct val="85000"/>
        <a:buChar char="•"/>
        <a:defRPr sz="2200">
          <a:solidFill>
            <a:schemeClr val="tx1"/>
          </a:solidFill>
          <a:latin typeface="+mn-lt"/>
          <a:ea typeface="MS PGothic" pitchFamily="34" charset="-128"/>
          <a:cs typeface="+mn-cs"/>
        </a:defRPr>
      </a:lvl2pPr>
      <a:lvl3pPr marL="1143000" indent="-228600" algn="l" rtl="0" eaLnBrk="0" fontAlgn="base" hangingPunct="0">
        <a:spcBef>
          <a:spcPct val="35000"/>
        </a:spcBef>
        <a:spcAft>
          <a:spcPct val="0"/>
        </a:spcAft>
        <a:buSzPct val="85000"/>
        <a:buChar char="•"/>
        <a:defRPr sz="2200">
          <a:solidFill>
            <a:schemeClr val="tx1"/>
          </a:solidFill>
          <a:latin typeface="+mn-lt"/>
          <a:ea typeface="MS PGothic" pitchFamily="34" charset="-128"/>
          <a:cs typeface="+mn-cs"/>
        </a:defRPr>
      </a:lvl3pPr>
      <a:lvl4pPr marL="1600200" indent="-228600" algn="l" rtl="0" eaLnBrk="0" fontAlgn="base" hangingPunct="0">
        <a:spcBef>
          <a:spcPct val="35000"/>
        </a:spcBef>
        <a:spcAft>
          <a:spcPct val="0"/>
        </a:spcAft>
        <a:buSzPct val="85000"/>
        <a:buChar char="•"/>
        <a:defRPr sz="2200">
          <a:solidFill>
            <a:schemeClr val="tx1"/>
          </a:solidFill>
          <a:latin typeface="+mn-lt"/>
          <a:ea typeface="MS PGothic" pitchFamily="34" charset="-128"/>
          <a:cs typeface="+mn-cs"/>
        </a:defRPr>
      </a:lvl4pPr>
      <a:lvl5pPr marL="2057400" indent="-228600" algn="l" rtl="0" eaLnBrk="0" fontAlgn="base" hangingPunct="0">
        <a:spcBef>
          <a:spcPct val="35000"/>
        </a:spcBef>
        <a:spcAft>
          <a:spcPct val="0"/>
        </a:spcAft>
        <a:buSzPct val="85000"/>
        <a:buChar char="•"/>
        <a:defRPr sz="2200">
          <a:solidFill>
            <a:schemeClr val="tx1"/>
          </a:solidFill>
          <a:latin typeface="+mn-lt"/>
          <a:ea typeface="MS PGothic" pitchFamily="34" charset="-128"/>
          <a:cs typeface="+mn-cs"/>
        </a:defRPr>
      </a:lvl5pPr>
      <a:lvl6pPr marL="2514600" indent="-228600" algn="l" rtl="0" fontAlgn="base">
        <a:spcBef>
          <a:spcPct val="35000"/>
        </a:spcBef>
        <a:spcAft>
          <a:spcPct val="0"/>
        </a:spcAft>
        <a:buSzPct val="85000"/>
        <a:buChar char="•"/>
        <a:defRPr sz="2200">
          <a:solidFill>
            <a:schemeClr val="tx1"/>
          </a:solidFill>
          <a:latin typeface="+mn-lt"/>
          <a:cs typeface="+mn-cs"/>
        </a:defRPr>
      </a:lvl6pPr>
      <a:lvl7pPr marL="2971800" indent="-228600" algn="l" rtl="0" fontAlgn="base">
        <a:spcBef>
          <a:spcPct val="35000"/>
        </a:spcBef>
        <a:spcAft>
          <a:spcPct val="0"/>
        </a:spcAft>
        <a:buSzPct val="85000"/>
        <a:buChar char="•"/>
        <a:defRPr sz="2200">
          <a:solidFill>
            <a:schemeClr val="tx1"/>
          </a:solidFill>
          <a:latin typeface="+mn-lt"/>
          <a:cs typeface="+mn-cs"/>
        </a:defRPr>
      </a:lvl7pPr>
      <a:lvl8pPr marL="3429000" indent="-228600" algn="l" rtl="0" fontAlgn="base">
        <a:spcBef>
          <a:spcPct val="35000"/>
        </a:spcBef>
        <a:spcAft>
          <a:spcPct val="0"/>
        </a:spcAft>
        <a:buSzPct val="85000"/>
        <a:buChar char="•"/>
        <a:defRPr sz="2200">
          <a:solidFill>
            <a:schemeClr val="tx1"/>
          </a:solidFill>
          <a:latin typeface="+mn-lt"/>
          <a:cs typeface="+mn-cs"/>
        </a:defRPr>
      </a:lvl8pPr>
      <a:lvl9pPr marL="3886200" indent="-228600" algn="l" rtl="0" fontAlgn="base">
        <a:spcBef>
          <a:spcPct val="35000"/>
        </a:spcBef>
        <a:spcAft>
          <a:spcPct val="0"/>
        </a:spcAft>
        <a:buSzPct val="85000"/>
        <a:buChar char="•"/>
        <a:defRPr sz="2200">
          <a:solidFill>
            <a:schemeClr val="tx1"/>
          </a:solidFill>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1.xml"/><Relationship Id="rId1" Type="http://schemas.openxmlformats.org/officeDocument/2006/relationships/slideLayout" Target="../slideLayouts/slideLayout4.xml"/><Relationship Id="rId4" Type="http://schemas.openxmlformats.org/officeDocument/2006/relationships/image" Target="../media/image20.png"/></Relationships>
</file>

<file path=ppt/slides/_rels/slide2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3.xml"/><Relationship Id="rId1" Type="http://schemas.openxmlformats.org/officeDocument/2006/relationships/slideLayout" Target="../slideLayouts/slideLayout4.xml"/><Relationship Id="rId4" Type="http://schemas.openxmlformats.org/officeDocument/2006/relationships/image" Target="../media/image23.png"/></Relationships>
</file>

<file path=ppt/slides/_rels/slide2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10.jpg"/><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1" name="Text Box 7"/>
          <p:cNvSpPr txBox="1">
            <a:spLocks noChangeArrowheads="1"/>
          </p:cNvSpPr>
          <p:nvPr/>
        </p:nvSpPr>
        <p:spPr bwMode="auto">
          <a:xfrm>
            <a:off x="625652" y="2652569"/>
            <a:ext cx="7795510" cy="156966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lgn="ctr">
                <a:solidFill>
                  <a:srgbClr val="A6A6A6"/>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p>
            <a:pPr algn="l">
              <a:spcBef>
                <a:spcPct val="50000"/>
              </a:spcBef>
            </a:pPr>
            <a:r>
              <a:rPr lang="en-US" sz="3200" dirty="0" smtClean="0">
                <a:solidFill>
                  <a:srgbClr val="3E4C56"/>
                </a:solidFill>
              </a:rPr>
              <a:t>Accessing and Using the Alma Link Resolver from Outside Primo</a:t>
            </a:r>
            <a:endParaRPr lang="en-US" sz="2800" dirty="0">
              <a:solidFill>
                <a:srgbClr val="3E4C56"/>
              </a:solidFill>
            </a:endParaRPr>
          </a:p>
        </p:txBody>
      </p:sp>
      <p:sp>
        <p:nvSpPr>
          <p:cNvPr id="3" name="כותרת משנה 8"/>
          <p:cNvSpPr>
            <a:spLocks noGrp="1"/>
          </p:cNvSpPr>
          <p:nvPr/>
        </p:nvSpPr>
        <p:spPr>
          <a:xfrm>
            <a:off x="385855" y="4657960"/>
            <a:ext cx="5413184" cy="1752600"/>
          </a:xfrm>
          <a:prstGeom prst="rect">
            <a:avLst/>
          </a:prstGeom>
        </p:spPr>
        <p:txBody>
          <a:bodyPr/>
          <a:lstStyle>
            <a:lvl1pPr marL="0" indent="0" algn="l" rtl="0" eaLnBrk="0" fontAlgn="base" hangingPunct="0">
              <a:spcBef>
                <a:spcPct val="35000"/>
              </a:spcBef>
              <a:spcAft>
                <a:spcPct val="0"/>
              </a:spcAft>
              <a:buSzPct val="85000"/>
              <a:buNone/>
              <a:defRPr sz="1800" b="0">
                <a:solidFill>
                  <a:schemeClr val="tx1">
                    <a:lumMod val="65000"/>
                    <a:lumOff val="35000"/>
                  </a:schemeClr>
                </a:solidFill>
                <a:latin typeface="+mn-lt"/>
                <a:ea typeface="+mn-ea"/>
                <a:cs typeface="+mn-cs"/>
              </a:defRPr>
            </a:lvl1pPr>
            <a:lvl2pPr marL="457200" indent="0" algn="ctr" rtl="0" eaLnBrk="0" fontAlgn="base" hangingPunct="0">
              <a:spcBef>
                <a:spcPct val="35000"/>
              </a:spcBef>
              <a:spcAft>
                <a:spcPct val="0"/>
              </a:spcAft>
              <a:buSzPct val="85000"/>
              <a:buNone/>
              <a:defRPr sz="2200">
                <a:solidFill>
                  <a:schemeClr val="tx1"/>
                </a:solidFill>
                <a:latin typeface="+mn-lt"/>
                <a:cs typeface="+mn-cs"/>
              </a:defRPr>
            </a:lvl2pPr>
            <a:lvl3pPr marL="914400" indent="0" algn="ctr" rtl="0" eaLnBrk="0" fontAlgn="base" hangingPunct="0">
              <a:spcBef>
                <a:spcPct val="35000"/>
              </a:spcBef>
              <a:spcAft>
                <a:spcPct val="0"/>
              </a:spcAft>
              <a:buSzPct val="85000"/>
              <a:buNone/>
              <a:defRPr sz="2200">
                <a:solidFill>
                  <a:schemeClr val="tx1"/>
                </a:solidFill>
                <a:latin typeface="+mn-lt"/>
                <a:cs typeface="+mn-cs"/>
              </a:defRPr>
            </a:lvl3pPr>
            <a:lvl4pPr marL="1371600" indent="0" algn="ctr" rtl="0" eaLnBrk="0" fontAlgn="base" hangingPunct="0">
              <a:spcBef>
                <a:spcPct val="35000"/>
              </a:spcBef>
              <a:spcAft>
                <a:spcPct val="0"/>
              </a:spcAft>
              <a:buSzPct val="85000"/>
              <a:buNone/>
              <a:defRPr sz="2200">
                <a:solidFill>
                  <a:schemeClr val="tx1"/>
                </a:solidFill>
                <a:latin typeface="+mn-lt"/>
                <a:cs typeface="+mn-cs"/>
              </a:defRPr>
            </a:lvl4pPr>
            <a:lvl5pPr marL="1828800" indent="0" algn="ctr" rtl="0" eaLnBrk="0" fontAlgn="base" hangingPunct="0">
              <a:spcBef>
                <a:spcPct val="35000"/>
              </a:spcBef>
              <a:spcAft>
                <a:spcPct val="0"/>
              </a:spcAft>
              <a:buSzPct val="85000"/>
              <a:buNone/>
              <a:defRPr sz="2200">
                <a:solidFill>
                  <a:schemeClr val="tx1"/>
                </a:solidFill>
                <a:latin typeface="+mn-lt"/>
                <a:cs typeface="+mn-cs"/>
              </a:defRPr>
            </a:lvl5pPr>
            <a:lvl6pPr marL="2286000" indent="0" algn="ctr" rtl="0" fontAlgn="base">
              <a:spcBef>
                <a:spcPct val="35000"/>
              </a:spcBef>
              <a:spcAft>
                <a:spcPct val="0"/>
              </a:spcAft>
              <a:buSzPct val="85000"/>
              <a:buNone/>
              <a:defRPr sz="2200">
                <a:solidFill>
                  <a:schemeClr val="tx1"/>
                </a:solidFill>
                <a:latin typeface="+mn-lt"/>
                <a:cs typeface="+mn-cs"/>
              </a:defRPr>
            </a:lvl6pPr>
            <a:lvl7pPr marL="2743200" indent="0" algn="ctr" rtl="0" fontAlgn="base">
              <a:spcBef>
                <a:spcPct val="35000"/>
              </a:spcBef>
              <a:spcAft>
                <a:spcPct val="0"/>
              </a:spcAft>
              <a:buSzPct val="85000"/>
              <a:buNone/>
              <a:defRPr sz="2200">
                <a:solidFill>
                  <a:schemeClr val="tx1"/>
                </a:solidFill>
                <a:latin typeface="+mn-lt"/>
                <a:cs typeface="+mn-cs"/>
              </a:defRPr>
            </a:lvl7pPr>
            <a:lvl8pPr marL="3200400" indent="0" algn="ctr" rtl="0" fontAlgn="base">
              <a:spcBef>
                <a:spcPct val="35000"/>
              </a:spcBef>
              <a:spcAft>
                <a:spcPct val="0"/>
              </a:spcAft>
              <a:buSzPct val="85000"/>
              <a:buNone/>
              <a:defRPr sz="2200">
                <a:solidFill>
                  <a:schemeClr val="tx1"/>
                </a:solidFill>
                <a:latin typeface="+mn-lt"/>
                <a:cs typeface="+mn-cs"/>
              </a:defRPr>
            </a:lvl8pPr>
            <a:lvl9pPr marL="3657600" indent="0" algn="ctr" rtl="0" fontAlgn="base">
              <a:spcBef>
                <a:spcPct val="35000"/>
              </a:spcBef>
              <a:spcAft>
                <a:spcPct val="0"/>
              </a:spcAft>
              <a:buSzPct val="85000"/>
              <a:buNone/>
              <a:defRPr sz="2200">
                <a:solidFill>
                  <a:schemeClr val="tx1"/>
                </a:solidFill>
                <a:latin typeface="+mn-lt"/>
                <a:cs typeface="+mn-cs"/>
              </a:defRPr>
            </a:lvl9pPr>
          </a:lstStyle>
          <a:p>
            <a:endParaRPr lang="en-US" dirty="0" smtClean="0"/>
          </a:p>
          <a:p>
            <a:r>
              <a:rPr lang="en-US" sz="1600" dirty="0" smtClean="0"/>
              <a:t>Yoel Kortick</a:t>
            </a:r>
          </a:p>
          <a:p>
            <a:r>
              <a:rPr lang="en-US" sz="1600" dirty="0" smtClean="0"/>
              <a:t>Senior Librarian</a:t>
            </a:r>
          </a:p>
          <a:p>
            <a:r>
              <a:rPr lang="en-US" sz="1600" dirty="0" smtClean="0"/>
              <a:t>Alma Product Management</a:t>
            </a:r>
          </a:p>
          <a:p>
            <a:endParaRPr lang="en-US" dirty="0" smtClean="0"/>
          </a:p>
          <a:p>
            <a:endParaRPr lang="he-IL"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idx="4294967295"/>
          </p:nvPr>
        </p:nvSpPr>
        <p:spPr>
          <a:xfrm>
            <a:off x="188949" y="164575"/>
            <a:ext cx="8949341" cy="533400"/>
          </a:xfrm>
        </p:spPr>
        <p:txBody>
          <a:bodyPr/>
          <a:lstStyle/>
          <a:p>
            <a:pPr eaLnBrk="1" hangingPunct="1">
              <a:spcBef>
                <a:spcPct val="50000"/>
              </a:spcBef>
            </a:pPr>
            <a:r>
              <a:rPr lang="en-US" sz="2400" dirty="0" smtClean="0"/>
              <a:t>Example</a:t>
            </a:r>
            <a:endParaRPr lang="en-US" sz="2400" dirty="0"/>
          </a:p>
        </p:txBody>
      </p:sp>
      <p:sp>
        <p:nvSpPr>
          <p:cNvPr id="2" name="TextBox 1"/>
          <p:cNvSpPr txBox="1"/>
          <p:nvPr/>
        </p:nvSpPr>
        <p:spPr>
          <a:xfrm>
            <a:off x="188949" y="817462"/>
            <a:ext cx="8717936" cy="1843438"/>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eaLnBrk="0" hangingPunct="0">
              <a:lnSpc>
                <a:spcPct val="90000"/>
              </a:lnSpc>
              <a:spcBef>
                <a:spcPct val="35000"/>
              </a:spcBef>
              <a:buSzPct val="85000"/>
              <a:buChar char="•"/>
              <a:defRPr sz="2800">
                <a:solidFill>
                  <a:srgbClr val="3E4C56"/>
                </a:solidFill>
                <a:latin typeface="+mn-lt"/>
                <a:ea typeface="MS PGothic" pitchFamily="34" charset="-128"/>
              </a:defRPr>
            </a:lvl1pPr>
            <a:lvl2pPr marL="742950" indent="-285750" algn="l" eaLnBrk="0" hangingPunct="0">
              <a:spcBef>
                <a:spcPct val="35000"/>
              </a:spcBef>
              <a:buSzPct val="85000"/>
              <a:buChar char="•"/>
              <a:defRPr sz="2200">
                <a:solidFill>
                  <a:schemeClr val="tx1"/>
                </a:solidFill>
                <a:latin typeface="+mn-lt"/>
                <a:ea typeface="MS PGothic" pitchFamily="34" charset="-128"/>
              </a:defRPr>
            </a:lvl2pPr>
            <a:lvl3pPr marL="1143000" indent="-228600" algn="l" eaLnBrk="0" hangingPunct="0">
              <a:spcBef>
                <a:spcPct val="35000"/>
              </a:spcBef>
              <a:buSzPct val="85000"/>
              <a:buChar char="•"/>
              <a:defRPr sz="2200">
                <a:solidFill>
                  <a:schemeClr val="tx1"/>
                </a:solidFill>
                <a:latin typeface="+mn-lt"/>
                <a:ea typeface="MS PGothic" pitchFamily="34" charset="-128"/>
              </a:defRPr>
            </a:lvl3pPr>
            <a:lvl4pPr marL="1600200" indent="-228600" algn="l" eaLnBrk="0" hangingPunct="0">
              <a:spcBef>
                <a:spcPct val="35000"/>
              </a:spcBef>
              <a:buSzPct val="85000"/>
              <a:buChar char="•"/>
              <a:defRPr sz="2200">
                <a:solidFill>
                  <a:schemeClr val="tx1"/>
                </a:solidFill>
                <a:latin typeface="+mn-lt"/>
                <a:ea typeface="MS PGothic" pitchFamily="34" charset="-128"/>
              </a:defRPr>
            </a:lvl4pPr>
            <a:lvl5pPr marL="2057400" indent="-228600" algn="l" eaLnBrk="0" hangingPunct="0">
              <a:spcBef>
                <a:spcPct val="35000"/>
              </a:spcBef>
              <a:buSzPct val="85000"/>
              <a:buChar char="•"/>
              <a:defRPr sz="2200">
                <a:solidFill>
                  <a:schemeClr val="tx1"/>
                </a:solidFill>
                <a:latin typeface="+mn-lt"/>
                <a:ea typeface="MS PGothic" pitchFamily="34" charset="-128"/>
              </a:defRPr>
            </a:lvl5pPr>
            <a:lvl6pPr marL="2514600" indent="-228600" fontAlgn="base">
              <a:spcBef>
                <a:spcPct val="35000"/>
              </a:spcBef>
              <a:spcAft>
                <a:spcPct val="0"/>
              </a:spcAft>
              <a:buSzPct val="85000"/>
              <a:buChar char="•"/>
              <a:defRPr sz="2200">
                <a:solidFill>
                  <a:schemeClr val="tx1"/>
                </a:solidFill>
                <a:latin typeface="+mn-lt"/>
              </a:defRPr>
            </a:lvl6pPr>
            <a:lvl7pPr marL="2971800" indent="-228600" fontAlgn="base">
              <a:spcBef>
                <a:spcPct val="35000"/>
              </a:spcBef>
              <a:spcAft>
                <a:spcPct val="0"/>
              </a:spcAft>
              <a:buSzPct val="85000"/>
              <a:buChar char="•"/>
              <a:defRPr sz="2200">
                <a:solidFill>
                  <a:schemeClr val="tx1"/>
                </a:solidFill>
                <a:latin typeface="+mn-lt"/>
              </a:defRPr>
            </a:lvl7pPr>
            <a:lvl8pPr marL="3429000" indent="-228600" fontAlgn="base">
              <a:spcBef>
                <a:spcPct val="35000"/>
              </a:spcBef>
              <a:spcAft>
                <a:spcPct val="0"/>
              </a:spcAft>
              <a:buSzPct val="85000"/>
              <a:buChar char="•"/>
              <a:defRPr sz="2200">
                <a:solidFill>
                  <a:schemeClr val="tx1"/>
                </a:solidFill>
                <a:latin typeface="+mn-lt"/>
              </a:defRPr>
            </a:lvl8pPr>
            <a:lvl9pPr marL="3886200" indent="-228600" fontAlgn="base">
              <a:spcBef>
                <a:spcPct val="35000"/>
              </a:spcBef>
              <a:spcAft>
                <a:spcPct val="0"/>
              </a:spcAft>
              <a:buSzPct val="85000"/>
              <a:buChar char="•"/>
              <a:defRPr sz="2200">
                <a:solidFill>
                  <a:schemeClr val="tx1"/>
                </a:solidFill>
                <a:latin typeface="+mn-lt"/>
              </a:defRPr>
            </a:lvl9pPr>
          </a:lstStyle>
          <a:p>
            <a:r>
              <a:rPr lang="en-US" sz="2400" b="0" dirty="0" smtClean="0"/>
              <a:t>While logged into the National Center for Biotechnology Information the user searches PubMed for article “</a:t>
            </a:r>
            <a:r>
              <a:rPr lang="en-GB" sz="2400" b="0" dirty="0"/>
              <a:t>Studies with the electrocardiograph on the action of the </a:t>
            </a:r>
            <a:r>
              <a:rPr lang="en-US" sz="2400" b="0" dirty="0" smtClean="0"/>
              <a:t>vagus</a:t>
            </a:r>
            <a:r>
              <a:rPr lang="en-GB" sz="2400" b="0" dirty="0" smtClean="0"/>
              <a:t> </a:t>
            </a:r>
            <a:r>
              <a:rPr lang="en-GB" sz="2400" b="0" dirty="0"/>
              <a:t>nerve on the human heart: II” </a:t>
            </a:r>
            <a:r>
              <a:rPr lang="en-GB" sz="2400" b="0" dirty="0" smtClean="0"/>
              <a:t>(PMID</a:t>
            </a:r>
            <a:r>
              <a:rPr lang="en-GB" sz="2400" b="0" dirty="0"/>
              <a:t>:  </a:t>
            </a:r>
            <a:r>
              <a:rPr lang="en-GB" sz="2400" b="0" dirty="0" smtClean="0"/>
              <a:t>19867504)</a:t>
            </a:r>
            <a:r>
              <a:rPr lang="en-US" sz="2400" b="0" dirty="0" smtClean="0"/>
              <a:t> </a:t>
            </a:r>
            <a:endParaRPr lang="en-US" sz="2400" b="0" dirty="0">
              <a:solidFill>
                <a:srgbClr val="3E4C56"/>
              </a:solidFill>
            </a:endParaRPr>
          </a:p>
        </p:txBody>
      </p:sp>
      <p:pic>
        <p:nvPicPr>
          <p:cNvPr id="3" name="Picture 2"/>
          <p:cNvPicPr>
            <a:picLocks noChangeAspect="1"/>
          </p:cNvPicPr>
          <p:nvPr/>
        </p:nvPicPr>
        <p:blipFill>
          <a:blip r:embed="rId3"/>
          <a:stretch>
            <a:fillRect/>
          </a:stretch>
        </p:blipFill>
        <p:spPr>
          <a:xfrm>
            <a:off x="201133" y="3467406"/>
            <a:ext cx="8640835" cy="1019480"/>
          </a:xfrm>
          <a:prstGeom prst="rect">
            <a:avLst/>
          </a:prstGeom>
          <a:ln>
            <a:solidFill>
              <a:schemeClr val="tx1"/>
            </a:solidFill>
          </a:ln>
        </p:spPr>
      </p:pic>
    </p:spTree>
    <p:extLst>
      <p:ext uri="{BB962C8B-B14F-4D97-AF65-F5344CB8AC3E}">
        <p14:creationId xmlns:p14="http://schemas.microsoft.com/office/powerpoint/2010/main" val="37160603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idx="4294967295"/>
          </p:nvPr>
        </p:nvSpPr>
        <p:spPr>
          <a:xfrm>
            <a:off x="188949" y="164575"/>
            <a:ext cx="8949341" cy="533400"/>
          </a:xfrm>
        </p:spPr>
        <p:txBody>
          <a:bodyPr/>
          <a:lstStyle/>
          <a:p>
            <a:pPr eaLnBrk="1" hangingPunct="1">
              <a:spcBef>
                <a:spcPct val="50000"/>
              </a:spcBef>
            </a:pPr>
            <a:r>
              <a:rPr lang="en-US" sz="2400" dirty="0" smtClean="0"/>
              <a:t>Example</a:t>
            </a:r>
            <a:endParaRPr lang="en-US" sz="2400" dirty="0"/>
          </a:p>
        </p:txBody>
      </p:sp>
      <p:sp>
        <p:nvSpPr>
          <p:cNvPr id="2" name="TextBox 1"/>
          <p:cNvSpPr txBox="1"/>
          <p:nvPr/>
        </p:nvSpPr>
        <p:spPr>
          <a:xfrm>
            <a:off x="188949" y="817462"/>
            <a:ext cx="8717936" cy="499263"/>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eaLnBrk="0" hangingPunct="0">
              <a:lnSpc>
                <a:spcPct val="90000"/>
              </a:lnSpc>
              <a:spcBef>
                <a:spcPct val="35000"/>
              </a:spcBef>
              <a:buSzPct val="85000"/>
              <a:buChar char="•"/>
              <a:defRPr sz="2800">
                <a:solidFill>
                  <a:srgbClr val="3E4C56"/>
                </a:solidFill>
                <a:latin typeface="+mn-lt"/>
                <a:ea typeface="MS PGothic" pitchFamily="34" charset="-128"/>
              </a:defRPr>
            </a:lvl1pPr>
            <a:lvl2pPr marL="742950" indent="-285750" algn="l" eaLnBrk="0" hangingPunct="0">
              <a:spcBef>
                <a:spcPct val="35000"/>
              </a:spcBef>
              <a:buSzPct val="85000"/>
              <a:buChar char="•"/>
              <a:defRPr sz="2200">
                <a:solidFill>
                  <a:schemeClr val="tx1"/>
                </a:solidFill>
                <a:latin typeface="+mn-lt"/>
                <a:ea typeface="MS PGothic" pitchFamily="34" charset="-128"/>
              </a:defRPr>
            </a:lvl2pPr>
            <a:lvl3pPr marL="1143000" indent="-228600" algn="l" eaLnBrk="0" hangingPunct="0">
              <a:spcBef>
                <a:spcPct val="35000"/>
              </a:spcBef>
              <a:buSzPct val="85000"/>
              <a:buChar char="•"/>
              <a:defRPr sz="2200">
                <a:solidFill>
                  <a:schemeClr val="tx1"/>
                </a:solidFill>
                <a:latin typeface="+mn-lt"/>
                <a:ea typeface="MS PGothic" pitchFamily="34" charset="-128"/>
              </a:defRPr>
            </a:lvl3pPr>
            <a:lvl4pPr marL="1600200" indent="-228600" algn="l" eaLnBrk="0" hangingPunct="0">
              <a:spcBef>
                <a:spcPct val="35000"/>
              </a:spcBef>
              <a:buSzPct val="85000"/>
              <a:buChar char="•"/>
              <a:defRPr sz="2200">
                <a:solidFill>
                  <a:schemeClr val="tx1"/>
                </a:solidFill>
                <a:latin typeface="+mn-lt"/>
                <a:ea typeface="MS PGothic" pitchFamily="34" charset="-128"/>
              </a:defRPr>
            </a:lvl4pPr>
            <a:lvl5pPr marL="2057400" indent="-228600" algn="l" eaLnBrk="0" hangingPunct="0">
              <a:spcBef>
                <a:spcPct val="35000"/>
              </a:spcBef>
              <a:buSzPct val="85000"/>
              <a:buChar char="•"/>
              <a:defRPr sz="2200">
                <a:solidFill>
                  <a:schemeClr val="tx1"/>
                </a:solidFill>
                <a:latin typeface="+mn-lt"/>
                <a:ea typeface="MS PGothic" pitchFamily="34" charset="-128"/>
              </a:defRPr>
            </a:lvl5pPr>
            <a:lvl6pPr marL="2514600" indent="-228600" fontAlgn="base">
              <a:spcBef>
                <a:spcPct val="35000"/>
              </a:spcBef>
              <a:spcAft>
                <a:spcPct val="0"/>
              </a:spcAft>
              <a:buSzPct val="85000"/>
              <a:buChar char="•"/>
              <a:defRPr sz="2200">
                <a:solidFill>
                  <a:schemeClr val="tx1"/>
                </a:solidFill>
                <a:latin typeface="+mn-lt"/>
              </a:defRPr>
            </a:lvl6pPr>
            <a:lvl7pPr marL="2971800" indent="-228600" fontAlgn="base">
              <a:spcBef>
                <a:spcPct val="35000"/>
              </a:spcBef>
              <a:spcAft>
                <a:spcPct val="0"/>
              </a:spcAft>
              <a:buSzPct val="85000"/>
              <a:buChar char="•"/>
              <a:defRPr sz="2200">
                <a:solidFill>
                  <a:schemeClr val="tx1"/>
                </a:solidFill>
                <a:latin typeface="+mn-lt"/>
              </a:defRPr>
            </a:lvl7pPr>
            <a:lvl8pPr marL="3429000" indent="-228600" fontAlgn="base">
              <a:spcBef>
                <a:spcPct val="35000"/>
              </a:spcBef>
              <a:spcAft>
                <a:spcPct val="0"/>
              </a:spcAft>
              <a:buSzPct val="85000"/>
              <a:buChar char="•"/>
              <a:defRPr sz="2200">
                <a:solidFill>
                  <a:schemeClr val="tx1"/>
                </a:solidFill>
                <a:latin typeface="+mn-lt"/>
              </a:defRPr>
            </a:lvl8pPr>
            <a:lvl9pPr marL="3886200" indent="-228600" fontAlgn="base">
              <a:spcBef>
                <a:spcPct val="35000"/>
              </a:spcBef>
              <a:spcAft>
                <a:spcPct val="0"/>
              </a:spcAft>
              <a:buSzPct val="85000"/>
              <a:buChar char="•"/>
              <a:defRPr sz="2200">
                <a:solidFill>
                  <a:schemeClr val="tx1"/>
                </a:solidFill>
                <a:latin typeface="+mn-lt"/>
              </a:defRPr>
            </a:lvl9pPr>
          </a:lstStyle>
          <a:p>
            <a:r>
              <a:rPr lang="en-US" sz="2400" b="0" dirty="0" smtClean="0"/>
              <a:t>The user clicks the desired article</a:t>
            </a:r>
            <a:endParaRPr lang="en-US" sz="2400" b="0" dirty="0">
              <a:solidFill>
                <a:srgbClr val="3E4C56"/>
              </a:solidFill>
            </a:endParaRPr>
          </a:p>
        </p:txBody>
      </p:sp>
      <p:pic>
        <p:nvPicPr>
          <p:cNvPr id="4" name="Picture 3"/>
          <p:cNvPicPr>
            <a:picLocks noChangeAspect="1"/>
          </p:cNvPicPr>
          <p:nvPr/>
        </p:nvPicPr>
        <p:blipFill>
          <a:blip r:embed="rId3"/>
          <a:stretch>
            <a:fillRect/>
          </a:stretch>
        </p:blipFill>
        <p:spPr>
          <a:xfrm>
            <a:off x="1068558" y="1436212"/>
            <a:ext cx="6958718" cy="4082043"/>
          </a:xfrm>
          <a:prstGeom prst="rect">
            <a:avLst/>
          </a:prstGeom>
          <a:ln>
            <a:solidFill>
              <a:schemeClr val="tx1"/>
            </a:solidFill>
          </a:ln>
        </p:spPr>
      </p:pic>
      <p:cxnSp>
        <p:nvCxnSpPr>
          <p:cNvPr id="7" name="Straight Connector 6"/>
          <p:cNvCxnSpPr/>
          <p:nvPr/>
        </p:nvCxnSpPr>
        <p:spPr bwMode="auto">
          <a:xfrm flipH="1" flipV="1">
            <a:off x="4547917" y="3198570"/>
            <a:ext cx="1331060" cy="760741"/>
          </a:xfrm>
          <a:prstGeom prst="line">
            <a:avLst/>
          </a:prstGeom>
          <a:solidFill>
            <a:schemeClr val="accent1"/>
          </a:solidFill>
          <a:ln w="38100" cap="flat" cmpd="sng" algn="ctr">
            <a:solidFill>
              <a:srgbClr val="FF0000"/>
            </a:solidFill>
            <a:prstDash val="solid"/>
            <a:round/>
            <a:headEnd type="none" w="med" len="med"/>
            <a:tailEnd type="arrow"/>
          </a:ln>
          <a:effectLst/>
        </p:spPr>
      </p:cxnSp>
    </p:spTree>
    <p:extLst>
      <p:ext uri="{BB962C8B-B14F-4D97-AF65-F5344CB8AC3E}">
        <p14:creationId xmlns:p14="http://schemas.microsoft.com/office/powerpoint/2010/main" val="12382511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idx="4294967295"/>
          </p:nvPr>
        </p:nvSpPr>
        <p:spPr>
          <a:xfrm>
            <a:off x="188949" y="164575"/>
            <a:ext cx="8949341" cy="533400"/>
          </a:xfrm>
        </p:spPr>
        <p:txBody>
          <a:bodyPr/>
          <a:lstStyle/>
          <a:p>
            <a:pPr eaLnBrk="1" hangingPunct="1">
              <a:spcBef>
                <a:spcPct val="50000"/>
              </a:spcBef>
            </a:pPr>
            <a:r>
              <a:rPr lang="en-US" sz="2400" dirty="0" smtClean="0"/>
              <a:t>Example</a:t>
            </a:r>
            <a:endParaRPr lang="en-US" sz="2400" dirty="0"/>
          </a:p>
        </p:txBody>
      </p:sp>
      <p:sp>
        <p:nvSpPr>
          <p:cNvPr id="2" name="TextBox 1"/>
          <p:cNvSpPr txBox="1"/>
          <p:nvPr/>
        </p:nvSpPr>
        <p:spPr>
          <a:xfrm>
            <a:off x="188949" y="817461"/>
            <a:ext cx="8717936" cy="1254933"/>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eaLnBrk="0" hangingPunct="0">
              <a:lnSpc>
                <a:spcPct val="90000"/>
              </a:lnSpc>
              <a:spcBef>
                <a:spcPct val="35000"/>
              </a:spcBef>
              <a:buSzPct val="85000"/>
              <a:buChar char="•"/>
              <a:defRPr sz="2800">
                <a:solidFill>
                  <a:srgbClr val="3E4C56"/>
                </a:solidFill>
                <a:latin typeface="+mn-lt"/>
                <a:ea typeface="MS PGothic" pitchFamily="34" charset="-128"/>
              </a:defRPr>
            </a:lvl1pPr>
            <a:lvl2pPr marL="742950" indent="-285750" algn="l" eaLnBrk="0" hangingPunct="0">
              <a:spcBef>
                <a:spcPct val="35000"/>
              </a:spcBef>
              <a:buSzPct val="85000"/>
              <a:buChar char="•"/>
              <a:defRPr sz="2200">
                <a:solidFill>
                  <a:schemeClr val="tx1"/>
                </a:solidFill>
                <a:latin typeface="+mn-lt"/>
                <a:ea typeface="MS PGothic" pitchFamily="34" charset="-128"/>
              </a:defRPr>
            </a:lvl2pPr>
            <a:lvl3pPr marL="1143000" indent="-228600" algn="l" eaLnBrk="0" hangingPunct="0">
              <a:spcBef>
                <a:spcPct val="35000"/>
              </a:spcBef>
              <a:buSzPct val="85000"/>
              <a:buChar char="•"/>
              <a:defRPr sz="2200">
                <a:solidFill>
                  <a:schemeClr val="tx1"/>
                </a:solidFill>
                <a:latin typeface="+mn-lt"/>
                <a:ea typeface="MS PGothic" pitchFamily="34" charset="-128"/>
              </a:defRPr>
            </a:lvl3pPr>
            <a:lvl4pPr marL="1600200" indent="-228600" algn="l" eaLnBrk="0" hangingPunct="0">
              <a:spcBef>
                <a:spcPct val="35000"/>
              </a:spcBef>
              <a:buSzPct val="85000"/>
              <a:buChar char="•"/>
              <a:defRPr sz="2200">
                <a:solidFill>
                  <a:schemeClr val="tx1"/>
                </a:solidFill>
                <a:latin typeface="+mn-lt"/>
                <a:ea typeface="MS PGothic" pitchFamily="34" charset="-128"/>
              </a:defRPr>
            </a:lvl4pPr>
            <a:lvl5pPr marL="2057400" indent="-228600" algn="l" eaLnBrk="0" hangingPunct="0">
              <a:spcBef>
                <a:spcPct val="35000"/>
              </a:spcBef>
              <a:buSzPct val="85000"/>
              <a:buChar char="•"/>
              <a:defRPr sz="2200">
                <a:solidFill>
                  <a:schemeClr val="tx1"/>
                </a:solidFill>
                <a:latin typeface="+mn-lt"/>
                <a:ea typeface="MS PGothic" pitchFamily="34" charset="-128"/>
              </a:defRPr>
            </a:lvl5pPr>
            <a:lvl6pPr marL="2514600" indent="-228600" fontAlgn="base">
              <a:spcBef>
                <a:spcPct val="35000"/>
              </a:spcBef>
              <a:spcAft>
                <a:spcPct val="0"/>
              </a:spcAft>
              <a:buSzPct val="85000"/>
              <a:buChar char="•"/>
              <a:defRPr sz="2200">
                <a:solidFill>
                  <a:schemeClr val="tx1"/>
                </a:solidFill>
                <a:latin typeface="+mn-lt"/>
              </a:defRPr>
            </a:lvl6pPr>
            <a:lvl7pPr marL="2971800" indent="-228600" fontAlgn="base">
              <a:spcBef>
                <a:spcPct val="35000"/>
              </a:spcBef>
              <a:spcAft>
                <a:spcPct val="0"/>
              </a:spcAft>
              <a:buSzPct val="85000"/>
              <a:buChar char="•"/>
              <a:defRPr sz="2200">
                <a:solidFill>
                  <a:schemeClr val="tx1"/>
                </a:solidFill>
                <a:latin typeface="+mn-lt"/>
              </a:defRPr>
            </a:lvl7pPr>
            <a:lvl8pPr marL="3429000" indent="-228600" fontAlgn="base">
              <a:spcBef>
                <a:spcPct val="35000"/>
              </a:spcBef>
              <a:spcAft>
                <a:spcPct val="0"/>
              </a:spcAft>
              <a:buSzPct val="85000"/>
              <a:buChar char="•"/>
              <a:defRPr sz="2200">
                <a:solidFill>
                  <a:schemeClr val="tx1"/>
                </a:solidFill>
                <a:latin typeface="+mn-lt"/>
              </a:defRPr>
            </a:lvl8pPr>
            <a:lvl9pPr marL="3886200" indent="-228600" fontAlgn="base">
              <a:spcBef>
                <a:spcPct val="35000"/>
              </a:spcBef>
              <a:spcAft>
                <a:spcPct val="0"/>
              </a:spcAft>
              <a:buSzPct val="85000"/>
              <a:buChar char="•"/>
              <a:defRPr sz="2200">
                <a:solidFill>
                  <a:schemeClr val="tx1"/>
                </a:solidFill>
                <a:latin typeface="+mn-lt"/>
              </a:defRPr>
            </a:lvl9pPr>
          </a:lstStyle>
          <a:p>
            <a:r>
              <a:rPr lang="en-US" sz="2000" b="0" dirty="0" smtClean="0"/>
              <a:t>From the results the user clicks the relevant link to access the record.</a:t>
            </a:r>
          </a:p>
          <a:p>
            <a:r>
              <a:rPr lang="en-US" sz="2000" b="0" dirty="0" smtClean="0">
                <a:solidFill>
                  <a:srgbClr val="3E4C56"/>
                </a:solidFill>
              </a:rPr>
              <a:t>Here the link is called GET IT but </a:t>
            </a:r>
            <a:r>
              <a:rPr lang="en-US" sz="2000" b="0" dirty="0" smtClean="0"/>
              <a:t>the library or provider will change it as desired</a:t>
            </a:r>
            <a:r>
              <a:rPr lang="en-US" sz="2000" b="0" dirty="0" smtClean="0">
                <a:solidFill>
                  <a:srgbClr val="3E4C56"/>
                </a:solidFill>
              </a:rPr>
              <a:t> </a:t>
            </a:r>
            <a:endParaRPr lang="en-US" sz="2000" b="0" dirty="0">
              <a:solidFill>
                <a:srgbClr val="3E4C56"/>
              </a:solidFill>
            </a:endParaRPr>
          </a:p>
        </p:txBody>
      </p:sp>
      <p:sp>
        <p:nvSpPr>
          <p:cNvPr id="6" name="TextBox 5"/>
          <p:cNvSpPr txBox="1"/>
          <p:nvPr/>
        </p:nvSpPr>
        <p:spPr>
          <a:xfrm>
            <a:off x="2282509" y="5928395"/>
            <a:ext cx="4555386" cy="646331"/>
          </a:xfrm>
          <a:prstGeom prst="rect">
            <a:avLst/>
          </a:prstGeom>
          <a:solidFill>
            <a:srgbClr val="FFFF00"/>
          </a:solidFill>
          <a:ln>
            <a:solidFill>
              <a:schemeClr val="tx1"/>
            </a:solidFill>
          </a:ln>
        </p:spPr>
        <p:txBody>
          <a:bodyPr wrap="square" rtlCol="0">
            <a:spAutoFit/>
          </a:bodyPr>
          <a:lstStyle/>
          <a:p>
            <a:pPr algn="l"/>
            <a:r>
              <a:rPr lang="en-US" dirty="0" smtClean="0"/>
              <a:t>Step 1 </a:t>
            </a:r>
            <a:r>
              <a:rPr lang="en-US" b="0" dirty="0" smtClean="0"/>
              <a:t>User searches a source and requests services</a:t>
            </a:r>
            <a:endParaRPr lang="en-GB" b="0" dirty="0"/>
          </a:p>
        </p:txBody>
      </p:sp>
      <p:pic>
        <p:nvPicPr>
          <p:cNvPr id="3" name="Picture 2"/>
          <p:cNvPicPr>
            <a:picLocks noChangeAspect="1"/>
          </p:cNvPicPr>
          <p:nvPr/>
        </p:nvPicPr>
        <p:blipFill>
          <a:blip r:embed="rId3"/>
          <a:stretch>
            <a:fillRect/>
          </a:stretch>
        </p:blipFill>
        <p:spPr>
          <a:xfrm>
            <a:off x="256033" y="2200170"/>
            <a:ext cx="8686800" cy="3600450"/>
          </a:xfrm>
          <a:prstGeom prst="rect">
            <a:avLst/>
          </a:prstGeom>
          <a:ln>
            <a:solidFill>
              <a:schemeClr val="tx1"/>
            </a:solidFill>
          </a:ln>
        </p:spPr>
      </p:pic>
      <p:cxnSp>
        <p:nvCxnSpPr>
          <p:cNvPr id="8" name="Straight Connector 7"/>
          <p:cNvCxnSpPr/>
          <p:nvPr/>
        </p:nvCxnSpPr>
        <p:spPr bwMode="auto">
          <a:xfrm flipH="1">
            <a:off x="7183540" y="4465935"/>
            <a:ext cx="576075" cy="1"/>
          </a:xfrm>
          <a:prstGeom prst="line">
            <a:avLst/>
          </a:prstGeom>
          <a:solidFill>
            <a:schemeClr val="accent1"/>
          </a:solidFill>
          <a:ln w="57150" cap="flat" cmpd="sng" algn="ctr">
            <a:solidFill>
              <a:srgbClr val="FF0000"/>
            </a:solidFill>
            <a:prstDash val="solid"/>
            <a:round/>
            <a:headEnd type="none" w="med" len="med"/>
            <a:tailEnd type="arrow"/>
          </a:ln>
          <a:effectLst/>
        </p:spPr>
      </p:cxnSp>
      <p:cxnSp>
        <p:nvCxnSpPr>
          <p:cNvPr id="11" name="Straight Connector 10"/>
          <p:cNvCxnSpPr/>
          <p:nvPr/>
        </p:nvCxnSpPr>
        <p:spPr bwMode="auto">
          <a:xfrm flipH="1">
            <a:off x="7731063" y="4057633"/>
            <a:ext cx="576076" cy="421181"/>
          </a:xfrm>
          <a:prstGeom prst="line">
            <a:avLst/>
          </a:prstGeom>
          <a:solidFill>
            <a:schemeClr val="accent1"/>
          </a:solidFill>
          <a:ln w="57150" cap="flat" cmpd="sng" algn="ctr">
            <a:solidFill>
              <a:srgbClr val="FF0000"/>
            </a:solidFill>
            <a:prstDash val="solid"/>
            <a:round/>
            <a:headEnd type="none" w="med" len="med"/>
            <a:tailEnd type="none" w="med" len="med"/>
          </a:ln>
          <a:effectLst/>
        </p:spPr>
      </p:cxnSp>
    </p:spTree>
    <p:extLst>
      <p:ext uri="{BB962C8B-B14F-4D97-AF65-F5344CB8AC3E}">
        <p14:creationId xmlns:p14="http://schemas.microsoft.com/office/powerpoint/2010/main" val="18037117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p:cNvPicPr>
            <a:picLocks noChangeAspect="1"/>
          </p:cNvPicPr>
          <p:nvPr/>
        </p:nvPicPr>
        <p:blipFill>
          <a:blip r:embed="rId3"/>
          <a:stretch>
            <a:fillRect/>
          </a:stretch>
        </p:blipFill>
        <p:spPr>
          <a:xfrm>
            <a:off x="861742" y="1205420"/>
            <a:ext cx="7372350" cy="4552950"/>
          </a:xfrm>
          <a:prstGeom prst="rect">
            <a:avLst/>
          </a:prstGeom>
          <a:ln>
            <a:solidFill>
              <a:schemeClr val="tx1"/>
            </a:solidFill>
          </a:ln>
        </p:spPr>
      </p:pic>
      <p:sp>
        <p:nvSpPr>
          <p:cNvPr id="231426" name="Rectangle 2"/>
          <p:cNvSpPr>
            <a:spLocks noGrp="1" noChangeArrowheads="1"/>
          </p:cNvSpPr>
          <p:nvPr>
            <p:ph type="title" idx="4294967295"/>
          </p:nvPr>
        </p:nvSpPr>
        <p:spPr>
          <a:xfrm>
            <a:off x="188949" y="164575"/>
            <a:ext cx="8949341" cy="533400"/>
          </a:xfrm>
        </p:spPr>
        <p:txBody>
          <a:bodyPr/>
          <a:lstStyle/>
          <a:p>
            <a:pPr eaLnBrk="1" hangingPunct="1">
              <a:spcBef>
                <a:spcPct val="50000"/>
              </a:spcBef>
            </a:pPr>
            <a:r>
              <a:rPr lang="en-US" sz="2400" dirty="0" smtClean="0"/>
              <a:t>Example</a:t>
            </a:r>
            <a:endParaRPr lang="en-US" sz="2400" dirty="0"/>
          </a:p>
        </p:txBody>
      </p:sp>
      <p:sp>
        <p:nvSpPr>
          <p:cNvPr id="2" name="TextBox 1"/>
          <p:cNvSpPr txBox="1"/>
          <p:nvPr/>
        </p:nvSpPr>
        <p:spPr>
          <a:xfrm>
            <a:off x="188949" y="817462"/>
            <a:ext cx="8717936" cy="1100386"/>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eaLnBrk="0" hangingPunct="0">
              <a:lnSpc>
                <a:spcPct val="90000"/>
              </a:lnSpc>
              <a:spcBef>
                <a:spcPct val="35000"/>
              </a:spcBef>
              <a:buSzPct val="85000"/>
              <a:buChar char="•"/>
              <a:defRPr sz="2800">
                <a:solidFill>
                  <a:srgbClr val="3E4C56"/>
                </a:solidFill>
                <a:latin typeface="+mn-lt"/>
                <a:ea typeface="MS PGothic" pitchFamily="34" charset="-128"/>
              </a:defRPr>
            </a:lvl1pPr>
            <a:lvl2pPr marL="742950" indent="-285750" algn="l" eaLnBrk="0" hangingPunct="0">
              <a:spcBef>
                <a:spcPct val="35000"/>
              </a:spcBef>
              <a:buSzPct val="85000"/>
              <a:buChar char="•"/>
              <a:defRPr sz="2200">
                <a:solidFill>
                  <a:schemeClr val="tx1"/>
                </a:solidFill>
                <a:latin typeface="+mn-lt"/>
                <a:ea typeface="MS PGothic" pitchFamily="34" charset="-128"/>
              </a:defRPr>
            </a:lvl2pPr>
            <a:lvl3pPr marL="1143000" indent="-228600" algn="l" eaLnBrk="0" hangingPunct="0">
              <a:spcBef>
                <a:spcPct val="35000"/>
              </a:spcBef>
              <a:buSzPct val="85000"/>
              <a:buChar char="•"/>
              <a:defRPr sz="2200">
                <a:solidFill>
                  <a:schemeClr val="tx1"/>
                </a:solidFill>
                <a:latin typeface="+mn-lt"/>
                <a:ea typeface="MS PGothic" pitchFamily="34" charset="-128"/>
              </a:defRPr>
            </a:lvl3pPr>
            <a:lvl4pPr marL="1600200" indent="-228600" algn="l" eaLnBrk="0" hangingPunct="0">
              <a:spcBef>
                <a:spcPct val="35000"/>
              </a:spcBef>
              <a:buSzPct val="85000"/>
              <a:buChar char="•"/>
              <a:defRPr sz="2200">
                <a:solidFill>
                  <a:schemeClr val="tx1"/>
                </a:solidFill>
                <a:latin typeface="+mn-lt"/>
                <a:ea typeface="MS PGothic" pitchFamily="34" charset="-128"/>
              </a:defRPr>
            </a:lvl4pPr>
            <a:lvl5pPr marL="2057400" indent="-228600" algn="l" eaLnBrk="0" hangingPunct="0">
              <a:spcBef>
                <a:spcPct val="35000"/>
              </a:spcBef>
              <a:buSzPct val="85000"/>
              <a:buChar char="•"/>
              <a:defRPr sz="2200">
                <a:solidFill>
                  <a:schemeClr val="tx1"/>
                </a:solidFill>
                <a:latin typeface="+mn-lt"/>
                <a:ea typeface="MS PGothic" pitchFamily="34" charset="-128"/>
              </a:defRPr>
            </a:lvl5pPr>
            <a:lvl6pPr marL="2514600" indent="-228600" fontAlgn="base">
              <a:spcBef>
                <a:spcPct val="35000"/>
              </a:spcBef>
              <a:spcAft>
                <a:spcPct val="0"/>
              </a:spcAft>
              <a:buSzPct val="85000"/>
              <a:buChar char="•"/>
              <a:defRPr sz="2200">
                <a:solidFill>
                  <a:schemeClr val="tx1"/>
                </a:solidFill>
                <a:latin typeface="+mn-lt"/>
              </a:defRPr>
            </a:lvl6pPr>
            <a:lvl7pPr marL="2971800" indent="-228600" fontAlgn="base">
              <a:spcBef>
                <a:spcPct val="35000"/>
              </a:spcBef>
              <a:spcAft>
                <a:spcPct val="0"/>
              </a:spcAft>
              <a:buSzPct val="85000"/>
              <a:buChar char="•"/>
              <a:defRPr sz="2200">
                <a:solidFill>
                  <a:schemeClr val="tx1"/>
                </a:solidFill>
                <a:latin typeface="+mn-lt"/>
              </a:defRPr>
            </a:lvl7pPr>
            <a:lvl8pPr marL="3429000" indent="-228600" fontAlgn="base">
              <a:spcBef>
                <a:spcPct val="35000"/>
              </a:spcBef>
              <a:spcAft>
                <a:spcPct val="0"/>
              </a:spcAft>
              <a:buSzPct val="85000"/>
              <a:buChar char="•"/>
              <a:defRPr sz="2200">
                <a:solidFill>
                  <a:schemeClr val="tx1"/>
                </a:solidFill>
                <a:latin typeface="+mn-lt"/>
              </a:defRPr>
            </a:lvl8pPr>
            <a:lvl9pPr marL="3886200" indent="-228600" fontAlgn="base">
              <a:spcBef>
                <a:spcPct val="35000"/>
              </a:spcBef>
              <a:spcAft>
                <a:spcPct val="0"/>
              </a:spcAft>
              <a:buSzPct val="85000"/>
              <a:buChar char="•"/>
              <a:defRPr sz="2200">
                <a:solidFill>
                  <a:schemeClr val="tx1"/>
                </a:solidFill>
                <a:latin typeface="+mn-lt"/>
              </a:defRPr>
            </a:lvl9pPr>
          </a:lstStyle>
          <a:p>
            <a:r>
              <a:rPr lang="en-US" sz="2000" b="0" dirty="0" smtClean="0"/>
              <a:t>Primo returns the services page</a:t>
            </a:r>
            <a:endParaRPr lang="en-US" sz="2000" b="0" dirty="0">
              <a:solidFill>
                <a:srgbClr val="3E4C56"/>
              </a:solidFill>
            </a:endParaRPr>
          </a:p>
        </p:txBody>
      </p:sp>
      <p:sp>
        <p:nvSpPr>
          <p:cNvPr id="6" name="TextBox 5"/>
          <p:cNvSpPr txBox="1"/>
          <p:nvPr/>
        </p:nvSpPr>
        <p:spPr>
          <a:xfrm>
            <a:off x="2282509" y="5928395"/>
            <a:ext cx="4555386" cy="646331"/>
          </a:xfrm>
          <a:prstGeom prst="rect">
            <a:avLst/>
          </a:prstGeom>
          <a:solidFill>
            <a:srgbClr val="FFFF00"/>
          </a:solidFill>
          <a:ln>
            <a:solidFill>
              <a:schemeClr val="tx1"/>
            </a:solidFill>
          </a:ln>
        </p:spPr>
        <p:txBody>
          <a:bodyPr wrap="square" rtlCol="0">
            <a:spAutoFit/>
          </a:bodyPr>
          <a:lstStyle/>
          <a:p>
            <a:pPr algn="l"/>
            <a:r>
              <a:rPr lang="en-US" dirty="0" smtClean="0"/>
              <a:t>Step 5 </a:t>
            </a:r>
            <a:r>
              <a:rPr lang="en-US" b="0" dirty="0">
                <a:solidFill>
                  <a:schemeClr val="tx1"/>
                </a:solidFill>
              </a:rPr>
              <a:t>Primo displays Services Page in browser of end user </a:t>
            </a:r>
            <a:endParaRPr lang="en-GB" b="0" dirty="0">
              <a:solidFill>
                <a:schemeClr val="tx1"/>
              </a:solidFill>
            </a:endParaRPr>
          </a:p>
        </p:txBody>
      </p:sp>
      <p:sp>
        <p:nvSpPr>
          <p:cNvPr id="5" name="TextBox 4"/>
          <p:cNvSpPr txBox="1"/>
          <p:nvPr/>
        </p:nvSpPr>
        <p:spPr>
          <a:xfrm>
            <a:off x="2925126" y="1606678"/>
            <a:ext cx="4224550" cy="646331"/>
          </a:xfrm>
          <a:prstGeom prst="rect">
            <a:avLst/>
          </a:prstGeom>
          <a:noFill/>
          <a:ln>
            <a:solidFill>
              <a:schemeClr val="tx1"/>
            </a:solidFill>
          </a:ln>
        </p:spPr>
        <p:txBody>
          <a:bodyPr wrap="square" rtlCol="0">
            <a:spAutoFit/>
          </a:bodyPr>
          <a:lstStyle/>
          <a:p>
            <a:pPr algn="l"/>
            <a:r>
              <a:rPr lang="en-US" dirty="0" smtClean="0"/>
              <a:t>This is the service page and we can see that it is from Primo</a:t>
            </a:r>
            <a:endParaRPr lang="en-GB" dirty="0"/>
          </a:p>
        </p:txBody>
      </p:sp>
      <p:cxnSp>
        <p:nvCxnSpPr>
          <p:cNvPr id="10" name="Straight Connector 9"/>
          <p:cNvCxnSpPr/>
          <p:nvPr/>
        </p:nvCxnSpPr>
        <p:spPr bwMode="auto">
          <a:xfrm flipH="1" flipV="1">
            <a:off x="1928702" y="1388041"/>
            <a:ext cx="991883" cy="351139"/>
          </a:xfrm>
          <a:prstGeom prst="line">
            <a:avLst/>
          </a:prstGeom>
          <a:solidFill>
            <a:schemeClr val="accent1"/>
          </a:solidFill>
          <a:ln w="38100" cap="flat" cmpd="sng" algn="ctr">
            <a:solidFill>
              <a:srgbClr val="FF0000"/>
            </a:solidFill>
            <a:prstDash val="solid"/>
            <a:round/>
            <a:headEnd type="none" w="med" len="med"/>
            <a:tailEnd type="arrow"/>
          </a:ln>
          <a:effectLst/>
        </p:spPr>
      </p:cxnSp>
      <p:sp>
        <p:nvSpPr>
          <p:cNvPr id="13" name="TextBox 12"/>
          <p:cNvSpPr txBox="1"/>
          <p:nvPr/>
        </p:nvSpPr>
        <p:spPr>
          <a:xfrm>
            <a:off x="5037401" y="4458388"/>
            <a:ext cx="2995590" cy="923330"/>
          </a:xfrm>
          <a:prstGeom prst="rect">
            <a:avLst/>
          </a:prstGeom>
          <a:noFill/>
          <a:ln>
            <a:solidFill>
              <a:schemeClr val="tx1"/>
            </a:solidFill>
          </a:ln>
        </p:spPr>
        <p:txBody>
          <a:bodyPr wrap="square" rtlCol="0">
            <a:spAutoFit/>
          </a:bodyPr>
          <a:lstStyle/>
          <a:p>
            <a:pPr algn="l"/>
            <a:r>
              <a:rPr lang="en-US" dirty="0" smtClean="0"/>
              <a:t>This part of the services page is a mash-up from Alma </a:t>
            </a:r>
            <a:endParaRPr lang="en-GB" dirty="0"/>
          </a:p>
        </p:txBody>
      </p:sp>
      <p:sp>
        <p:nvSpPr>
          <p:cNvPr id="11" name="TextBox 10"/>
          <p:cNvSpPr txBox="1"/>
          <p:nvPr/>
        </p:nvSpPr>
        <p:spPr>
          <a:xfrm>
            <a:off x="4840835" y="2622367"/>
            <a:ext cx="4224550" cy="923330"/>
          </a:xfrm>
          <a:prstGeom prst="rect">
            <a:avLst/>
          </a:prstGeom>
          <a:solidFill>
            <a:schemeClr val="bg1"/>
          </a:solidFill>
          <a:ln>
            <a:solidFill>
              <a:schemeClr val="tx1"/>
            </a:solidFill>
          </a:ln>
        </p:spPr>
        <p:txBody>
          <a:bodyPr wrap="square" rtlCol="0">
            <a:spAutoFit/>
          </a:bodyPr>
          <a:lstStyle/>
          <a:p>
            <a:pPr algn="l"/>
            <a:r>
              <a:rPr lang="en-US" dirty="0" smtClean="0"/>
              <a:t>This part of the services page </a:t>
            </a:r>
            <a:r>
              <a:rPr lang="en-US" dirty="0"/>
              <a:t>i</a:t>
            </a:r>
            <a:r>
              <a:rPr lang="en-US" dirty="0" smtClean="0"/>
              <a:t>s built according what Alma sent on step 4 of slide 6</a:t>
            </a:r>
            <a:endParaRPr lang="en-GB" dirty="0"/>
          </a:p>
        </p:txBody>
      </p:sp>
      <p:sp>
        <p:nvSpPr>
          <p:cNvPr id="12" name="TextBox 11"/>
          <p:cNvSpPr txBox="1"/>
          <p:nvPr/>
        </p:nvSpPr>
        <p:spPr>
          <a:xfrm>
            <a:off x="30449" y="3736240"/>
            <a:ext cx="1123506" cy="646331"/>
          </a:xfrm>
          <a:prstGeom prst="rect">
            <a:avLst/>
          </a:prstGeom>
          <a:solidFill>
            <a:schemeClr val="bg1"/>
          </a:solidFill>
          <a:ln>
            <a:solidFill>
              <a:schemeClr val="tx1"/>
            </a:solidFill>
          </a:ln>
        </p:spPr>
        <p:txBody>
          <a:bodyPr wrap="square" rtlCol="0">
            <a:spAutoFit/>
          </a:bodyPr>
          <a:lstStyle/>
          <a:p>
            <a:pPr algn="l"/>
            <a:r>
              <a:rPr lang="en-US" dirty="0" smtClean="0"/>
              <a:t>Login of user</a:t>
            </a:r>
            <a:endParaRPr lang="en-GB" dirty="0"/>
          </a:p>
        </p:txBody>
      </p:sp>
      <p:cxnSp>
        <p:nvCxnSpPr>
          <p:cNvPr id="15" name="Straight Connector 14"/>
          <p:cNvCxnSpPr/>
          <p:nvPr/>
        </p:nvCxnSpPr>
        <p:spPr bwMode="auto">
          <a:xfrm>
            <a:off x="347450" y="2516367"/>
            <a:ext cx="747871" cy="1"/>
          </a:xfrm>
          <a:prstGeom prst="line">
            <a:avLst/>
          </a:prstGeom>
          <a:solidFill>
            <a:schemeClr val="accent1"/>
          </a:solidFill>
          <a:ln w="38100" cap="flat" cmpd="sng" algn="ctr">
            <a:solidFill>
              <a:srgbClr val="FF0000"/>
            </a:solidFill>
            <a:prstDash val="solid"/>
            <a:round/>
            <a:headEnd type="none" w="med" len="med"/>
            <a:tailEnd type="arrow"/>
          </a:ln>
          <a:effectLst/>
        </p:spPr>
      </p:cxnSp>
      <p:cxnSp>
        <p:nvCxnSpPr>
          <p:cNvPr id="16" name="Straight Connector 15"/>
          <p:cNvCxnSpPr/>
          <p:nvPr/>
        </p:nvCxnSpPr>
        <p:spPr bwMode="auto">
          <a:xfrm>
            <a:off x="347450" y="2516367"/>
            <a:ext cx="0" cy="1219873"/>
          </a:xfrm>
          <a:prstGeom prst="line">
            <a:avLst/>
          </a:prstGeom>
          <a:solidFill>
            <a:schemeClr val="accent1"/>
          </a:solidFill>
          <a:ln w="38100" cap="flat" cmpd="sng" algn="ctr">
            <a:solidFill>
              <a:srgbClr val="FF0000"/>
            </a:solidFill>
            <a:prstDash val="solid"/>
            <a:round/>
            <a:headEnd type="none" w="med" len="med"/>
            <a:tailEnd type="none" w="med" len="med"/>
          </a:ln>
          <a:effectLst/>
        </p:spPr>
      </p:cxnSp>
    </p:spTree>
    <p:extLst>
      <p:ext uri="{BB962C8B-B14F-4D97-AF65-F5344CB8AC3E}">
        <p14:creationId xmlns:p14="http://schemas.microsoft.com/office/powerpoint/2010/main" val="34807890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p:cNvPicPr>
            <a:picLocks noChangeAspect="1"/>
          </p:cNvPicPr>
          <p:nvPr/>
        </p:nvPicPr>
        <p:blipFill>
          <a:blip r:embed="rId3"/>
          <a:stretch>
            <a:fillRect/>
          </a:stretch>
        </p:blipFill>
        <p:spPr>
          <a:xfrm>
            <a:off x="861742" y="1205420"/>
            <a:ext cx="7372350" cy="4552950"/>
          </a:xfrm>
          <a:prstGeom prst="rect">
            <a:avLst/>
          </a:prstGeom>
          <a:ln>
            <a:solidFill>
              <a:schemeClr val="tx1"/>
            </a:solidFill>
          </a:ln>
        </p:spPr>
      </p:pic>
      <p:sp>
        <p:nvSpPr>
          <p:cNvPr id="231426" name="Rectangle 2"/>
          <p:cNvSpPr>
            <a:spLocks noGrp="1" noChangeArrowheads="1"/>
          </p:cNvSpPr>
          <p:nvPr>
            <p:ph type="title" idx="4294967295"/>
          </p:nvPr>
        </p:nvSpPr>
        <p:spPr>
          <a:xfrm>
            <a:off x="188949" y="164575"/>
            <a:ext cx="8949341" cy="533400"/>
          </a:xfrm>
        </p:spPr>
        <p:txBody>
          <a:bodyPr/>
          <a:lstStyle/>
          <a:p>
            <a:pPr eaLnBrk="1" hangingPunct="1">
              <a:spcBef>
                <a:spcPct val="50000"/>
              </a:spcBef>
            </a:pPr>
            <a:r>
              <a:rPr lang="en-US" sz="2400" dirty="0" smtClean="0"/>
              <a:t>Example</a:t>
            </a:r>
            <a:endParaRPr lang="en-US" sz="2400" dirty="0"/>
          </a:p>
        </p:txBody>
      </p:sp>
      <p:sp>
        <p:nvSpPr>
          <p:cNvPr id="2" name="TextBox 1"/>
          <p:cNvSpPr txBox="1"/>
          <p:nvPr/>
        </p:nvSpPr>
        <p:spPr>
          <a:xfrm>
            <a:off x="188949" y="817462"/>
            <a:ext cx="8717936" cy="1100386"/>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eaLnBrk="0" hangingPunct="0">
              <a:lnSpc>
                <a:spcPct val="90000"/>
              </a:lnSpc>
              <a:spcBef>
                <a:spcPct val="35000"/>
              </a:spcBef>
              <a:buSzPct val="85000"/>
              <a:buChar char="•"/>
              <a:defRPr sz="2800">
                <a:solidFill>
                  <a:srgbClr val="3E4C56"/>
                </a:solidFill>
                <a:latin typeface="+mn-lt"/>
                <a:ea typeface="MS PGothic" pitchFamily="34" charset="-128"/>
              </a:defRPr>
            </a:lvl1pPr>
            <a:lvl2pPr marL="742950" indent="-285750" algn="l" eaLnBrk="0" hangingPunct="0">
              <a:spcBef>
                <a:spcPct val="35000"/>
              </a:spcBef>
              <a:buSzPct val="85000"/>
              <a:buChar char="•"/>
              <a:defRPr sz="2200">
                <a:solidFill>
                  <a:schemeClr val="tx1"/>
                </a:solidFill>
                <a:latin typeface="+mn-lt"/>
                <a:ea typeface="MS PGothic" pitchFamily="34" charset="-128"/>
              </a:defRPr>
            </a:lvl2pPr>
            <a:lvl3pPr marL="1143000" indent="-228600" algn="l" eaLnBrk="0" hangingPunct="0">
              <a:spcBef>
                <a:spcPct val="35000"/>
              </a:spcBef>
              <a:buSzPct val="85000"/>
              <a:buChar char="•"/>
              <a:defRPr sz="2200">
                <a:solidFill>
                  <a:schemeClr val="tx1"/>
                </a:solidFill>
                <a:latin typeface="+mn-lt"/>
                <a:ea typeface="MS PGothic" pitchFamily="34" charset="-128"/>
              </a:defRPr>
            </a:lvl3pPr>
            <a:lvl4pPr marL="1600200" indent="-228600" algn="l" eaLnBrk="0" hangingPunct="0">
              <a:spcBef>
                <a:spcPct val="35000"/>
              </a:spcBef>
              <a:buSzPct val="85000"/>
              <a:buChar char="•"/>
              <a:defRPr sz="2200">
                <a:solidFill>
                  <a:schemeClr val="tx1"/>
                </a:solidFill>
                <a:latin typeface="+mn-lt"/>
                <a:ea typeface="MS PGothic" pitchFamily="34" charset="-128"/>
              </a:defRPr>
            </a:lvl4pPr>
            <a:lvl5pPr marL="2057400" indent="-228600" algn="l" eaLnBrk="0" hangingPunct="0">
              <a:spcBef>
                <a:spcPct val="35000"/>
              </a:spcBef>
              <a:buSzPct val="85000"/>
              <a:buChar char="•"/>
              <a:defRPr sz="2200">
                <a:solidFill>
                  <a:schemeClr val="tx1"/>
                </a:solidFill>
                <a:latin typeface="+mn-lt"/>
                <a:ea typeface="MS PGothic" pitchFamily="34" charset="-128"/>
              </a:defRPr>
            </a:lvl5pPr>
            <a:lvl6pPr marL="2514600" indent="-228600" fontAlgn="base">
              <a:spcBef>
                <a:spcPct val="35000"/>
              </a:spcBef>
              <a:spcAft>
                <a:spcPct val="0"/>
              </a:spcAft>
              <a:buSzPct val="85000"/>
              <a:buChar char="•"/>
              <a:defRPr sz="2200">
                <a:solidFill>
                  <a:schemeClr val="tx1"/>
                </a:solidFill>
                <a:latin typeface="+mn-lt"/>
              </a:defRPr>
            </a:lvl6pPr>
            <a:lvl7pPr marL="2971800" indent="-228600" fontAlgn="base">
              <a:spcBef>
                <a:spcPct val="35000"/>
              </a:spcBef>
              <a:spcAft>
                <a:spcPct val="0"/>
              </a:spcAft>
              <a:buSzPct val="85000"/>
              <a:buChar char="•"/>
              <a:defRPr sz="2200">
                <a:solidFill>
                  <a:schemeClr val="tx1"/>
                </a:solidFill>
                <a:latin typeface="+mn-lt"/>
              </a:defRPr>
            </a:lvl7pPr>
            <a:lvl8pPr marL="3429000" indent="-228600" fontAlgn="base">
              <a:spcBef>
                <a:spcPct val="35000"/>
              </a:spcBef>
              <a:spcAft>
                <a:spcPct val="0"/>
              </a:spcAft>
              <a:buSzPct val="85000"/>
              <a:buChar char="•"/>
              <a:defRPr sz="2200">
                <a:solidFill>
                  <a:schemeClr val="tx1"/>
                </a:solidFill>
                <a:latin typeface="+mn-lt"/>
              </a:defRPr>
            </a:lvl8pPr>
            <a:lvl9pPr marL="3886200" indent="-228600" fontAlgn="base">
              <a:spcBef>
                <a:spcPct val="35000"/>
              </a:spcBef>
              <a:spcAft>
                <a:spcPct val="0"/>
              </a:spcAft>
              <a:buSzPct val="85000"/>
              <a:buChar char="•"/>
              <a:defRPr sz="2200">
                <a:solidFill>
                  <a:schemeClr val="tx1"/>
                </a:solidFill>
                <a:latin typeface="+mn-lt"/>
              </a:defRPr>
            </a:lvl9pPr>
          </a:lstStyle>
          <a:p>
            <a:r>
              <a:rPr lang="en-US" sz="2000" b="0" dirty="0" smtClean="0"/>
              <a:t>Primo returns the services page</a:t>
            </a:r>
            <a:endParaRPr lang="en-US" sz="2000" b="0" dirty="0">
              <a:solidFill>
                <a:srgbClr val="3E4C56"/>
              </a:solidFill>
            </a:endParaRPr>
          </a:p>
        </p:txBody>
      </p:sp>
      <p:sp>
        <p:nvSpPr>
          <p:cNvPr id="6" name="TextBox 5"/>
          <p:cNvSpPr txBox="1"/>
          <p:nvPr/>
        </p:nvSpPr>
        <p:spPr>
          <a:xfrm>
            <a:off x="2282509" y="5928395"/>
            <a:ext cx="4555386" cy="646331"/>
          </a:xfrm>
          <a:prstGeom prst="rect">
            <a:avLst/>
          </a:prstGeom>
          <a:solidFill>
            <a:srgbClr val="FFFF00"/>
          </a:solidFill>
          <a:ln>
            <a:solidFill>
              <a:schemeClr val="tx1"/>
            </a:solidFill>
          </a:ln>
        </p:spPr>
        <p:txBody>
          <a:bodyPr wrap="square" rtlCol="0">
            <a:spAutoFit/>
          </a:bodyPr>
          <a:lstStyle/>
          <a:p>
            <a:pPr algn="l"/>
            <a:r>
              <a:rPr lang="en-US" dirty="0" smtClean="0"/>
              <a:t>Step 5 </a:t>
            </a:r>
            <a:r>
              <a:rPr lang="en-US" b="0" dirty="0">
                <a:solidFill>
                  <a:schemeClr val="tx1"/>
                </a:solidFill>
              </a:rPr>
              <a:t>Primo displays Services Page in browser of end user </a:t>
            </a:r>
            <a:endParaRPr lang="en-GB" b="0" dirty="0">
              <a:solidFill>
                <a:schemeClr val="tx1"/>
              </a:solidFill>
            </a:endParaRPr>
          </a:p>
        </p:txBody>
      </p:sp>
      <p:sp>
        <p:nvSpPr>
          <p:cNvPr id="13" name="TextBox 12"/>
          <p:cNvSpPr txBox="1"/>
          <p:nvPr/>
        </p:nvSpPr>
        <p:spPr>
          <a:xfrm>
            <a:off x="4840835" y="4811580"/>
            <a:ext cx="2995590" cy="646331"/>
          </a:xfrm>
          <a:prstGeom prst="rect">
            <a:avLst/>
          </a:prstGeom>
          <a:noFill/>
          <a:ln>
            <a:solidFill>
              <a:schemeClr val="tx1"/>
            </a:solidFill>
          </a:ln>
        </p:spPr>
        <p:txBody>
          <a:bodyPr wrap="square" rtlCol="0">
            <a:spAutoFit/>
          </a:bodyPr>
          <a:lstStyle/>
          <a:p>
            <a:pPr algn="l"/>
            <a:r>
              <a:rPr lang="en-US" dirty="0" smtClean="0"/>
              <a:t>And now if we click one of these links … </a:t>
            </a:r>
            <a:endParaRPr lang="en-GB" dirty="0"/>
          </a:p>
        </p:txBody>
      </p:sp>
      <p:cxnSp>
        <p:nvCxnSpPr>
          <p:cNvPr id="14" name="Straight Connector 13"/>
          <p:cNvCxnSpPr/>
          <p:nvPr/>
        </p:nvCxnSpPr>
        <p:spPr bwMode="auto">
          <a:xfrm flipH="1">
            <a:off x="4053402" y="5002244"/>
            <a:ext cx="787433" cy="0"/>
          </a:xfrm>
          <a:prstGeom prst="line">
            <a:avLst/>
          </a:prstGeom>
          <a:solidFill>
            <a:schemeClr val="accent1"/>
          </a:solidFill>
          <a:ln w="38100" cap="flat" cmpd="sng" algn="ctr">
            <a:solidFill>
              <a:srgbClr val="FF0000"/>
            </a:solidFill>
            <a:prstDash val="solid"/>
            <a:round/>
            <a:headEnd type="none" w="med" len="med"/>
            <a:tailEnd type="arrow"/>
          </a:ln>
          <a:effectLst/>
        </p:spPr>
      </p:cxnSp>
    </p:spTree>
    <p:extLst>
      <p:ext uri="{BB962C8B-B14F-4D97-AF65-F5344CB8AC3E}">
        <p14:creationId xmlns:p14="http://schemas.microsoft.com/office/powerpoint/2010/main" val="18639901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idx="4294967295"/>
          </p:nvPr>
        </p:nvSpPr>
        <p:spPr>
          <a:xfrm>
            <a:off x="188949" y="164575"/>
            <a:ext cx="8949341" cy="533400"/>
          </a:xfrm>
        </p:spPr>
        <p:txBody>
          <a:bodyPr/>
          <a:lstStyle/>
          <a:p>
            <a:pPr eaLnBrk="1" hangingPunct="1">
              <a:spcBef>
                <a:spcPct val="50000"/>
              </a:spcBef>
            </a:pPr>
            <a:r>
              <a:rPr lang="en-US" sz="2400" dirty="0" smtClean="0"/>
              <a:t>Example</a:t>
            </a:r>
            <a:endParaRPr lang="en-US" sz="2400" dirty="0"/>
          </a:p>
        </p:txBody>
      </p:sp>
      <p:sp>
        <p:nvSpPr>
          <p:cNvPr id="2" name="TextBox 1"/>
          <p:cNvSpPr txBox="1"/>
          <p:nvPr/>
        </p:nvSpPr>
        <p:spPr>
          <a:xfrm>
            <a:off x="188949" y="817462"/>
            <a:ext cx="8717936" cy="350997"/>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eaLnBrk="0" hangingPunct="0">
              <a:lnSpc>
                <a:spcPct val="90000"/>
              </a:lnSpc>
              <a:spcBef>
                <a:spcPct val="35000"/>
              </a:spcBef>
              <a:buSzPct val="85000"/>
              <a:buChar char="•"/>
              <a:defRPr sz="2800">
                <a:solidFill>
                  <a:srgbClr val="3E4C56"/>
                </a:solidFill>
                <a:latin typeface="+mn-lt"/>
                <a:ea typeface="MS PGothic" pitchFamily="34" charset="-128"/>
              </a:defRPr>
            </a:lvl1pPr>
            <a:lvl2pPr marL="742950" indent="-285750" algn="l" eaLnBrk="0" hangingPunct="0">
              <a:spcBef>
                <a:spcPct val="35000"/>
              </a:spcBef>
              <a:buSzPct val="85000"/>
              <a:buChar char="•"/>
              <a:defRPr sz="2200">
                <a:solidFill>
                  <a:schemeClr val="tx1"/>
                </a:solidFill>
                <a:latin typeface="+mn-lt"/>
                <a:ea typeface="MS PGothic" pitchFamily="34" charset="-128"/>
              </a:defRPr>
            </a:lvl2pPr>
            <a:lvl3pPr marL="1143000" indent="-228600" algn="l" eaLnBrk="0" hangingPunct="0">
              <a:spcBef>
                <a:spcPct val="35000"/>
              </a:spcBef>
              <a:buSzPct val="85000"/>
              <a:buChar char="•"/>
              <a:defRPr sz="2200">
                <a:solidFill>
                  <a:schemeClr val="tx1"/>
                </a:solidFill>
                <a:latin typeface="+mn-lt"/>
                <a:ea typeface="MS PGothic" pitchFamily="34" charset="-128"/>
              </a:defRPr>
            </a:lvl3pPr>
            <a:lvl4pPr marL="1600200" indent="-228600" algn="l" eaLnBrk="0" hangingPunct="0">
              <a:spcBef>
                <a:spcPct val="35000"/>
              </a:spcBef>
              <a:buSzPct val="85000"/>
              <a:buChar char="•"/>
              <a:defRPr sz="2200">
                <a:solidFill>
                  <a:schemeClr val="tx1"/>
                </a:solidFill>
                <a:latin typeface="+mn-lt"/>
                <a:ea typeface="MS PGothic" pitchFamily="34" charset="-128"/>
              </a:defRPr>
            </a:lvl4pPr>
            <a:lvl5pPr marL="2057400" indent="-228600" algn="l" eaLnBrk="0" hangingPunct="0">
              <a:spcBef>
                <a:spcPct val="35000"/>
              </a:spcBef>
              <a:buSzPct val="85000"/>
              <a:buChar char="•"/>
              <a:defRPr sz="2200">
                <a:solidFill>
                  <a:schemeClr val="tx1"/>
                </a:solidFill>
                <a:latin typeface="+mn-lt"/>
                <a:ea typeface="MS PGothic" pitchFamily="34" charset="-128"/>
              </a:defRPr>
            </a:lvl5pPr>
            <a:lvl6pPr marL="2514600" indent="-228600" fontAlgn="base">
              <a:spcBef>
                <a:spcPct val="35000"/>
              </a:spcBef>
              <a:spcAft>
                <a:spcPct val="0"/>
              </a:spcAft>
              <a:buSzPct val="85000"/>
              <a:buChar char="•"/>
              <a:defRPr sz="2200">
                <a:solidFill>
                  <a:schemeClr val="tx1"/>
                </a:solidFill>
                <a:latin typeface="+mn-lt"/>
              </a:defRPr>
            </a:lvl6pPr>
            <a:lvl7pPr marL="2971800" indent="-228600" fontAlgn="base">
              <a:spcBef>
                <a:spcPct val="35000"/>
              </a:spcBef>
              <a:spcAft>
                <a:spcPct val="0"/>
              </a:spcAft>
              <a:buSzPct val="85000"/>
              <a:buChar char="•"/>
              <a:defRPr sz="2200">
                <a:solidFill>
                  <a:schemeClr val="tx1"/>
                </a:solidFill>
                <a:latin typeface="+mn-lt"/>
              </a:defRPr>
            </a:lvl7pPr>
            <a:lvl8pPr marL="3429000" indent="-228600" fontAlgn="base">
              <a:spcBef>
                <a:spcPct val="35000"/>
              </a:spcBef>
              <a:spcAft>
                <a:spcPct val="0"/>
              </a:spcAft>
              <a:buSzPct val="85000"/>
              <a:buChar char="•"/>
              <a:defRPr sz="2200">
                <a:solidFill>
                  <a:schemeClr val="tx1"/>
                </a:solidFill>
                <a:latin typeface="+mn-lt"/>
              </a:defRPr>
            </a:lvl8pPr>
            <a:lvl9pPr marL="3886200" indent="-228600" fontAlgn="base">
              <a:spcBef>
                <a:spcPct val="35000"/>
              </a:spcBef>
              <a:spcAft>
                <a:spcPct val="0"/>
              </a:spcAft>
              <a:buSzPct val="85000"/>
              <a:buChar char="•"/>
              <a:defRPr sz="2200">
                <a:solidFill>
                  <a:schemeClr val="tx1"/>
                </a:solidFill>
                <a:latin typeface="+mn-lt"/>
              </a:defRPr>
            </a:lvl9pPr>
          </a:lstStyle>
          <a:p>
            <a:r>
              <a:rPr lang="en-US" sz="2000" b="0" dirty="0" smtClean="0"/>
              <a:t>We arrive to the article</a:t>
            </a:r>
            <a:endParaRPr lang="en-US" sz="2000" b="0" dirty="0">
              <a:solidFill>
                <a:srgbClr val="3E4C56"/>
              </a:solidFill>
            </a:endParaRPr>
          </a:p>
        </p:txBody>
      </p:sp>
      <p:sp>
        <p:nvSpPr>
          <p:cNvPr id="5" name="TextBox 4"/>
          <p:cNvSpPr txBox="1"/>
          <p:nvPr/>
        </p:nvSpPr>
        <p:spPr>
          <a:xfrm>
            <a:off x="2613345" y="1739180"/>
            <a:ext cx="1997060" cy="369332"/>
          </a:xfrm>
          <a:prstGeom prst="rect">
            <a:avLst/>
          </a:prstGeom>
          <a:noFill/>
          <a:ln>
            <a:solidFill>
              <a:schemeClr val="tx1"/>
            </a:solidFill>
          </a:ln>
        </p:spPr>
        <p:txBody>
          <a:bodyPr wrap="square" rtlCol="0">
            <a:spAutoFit/>
          </a:bodyPr>
          <a:lstStyle/>
          <a:p>
            <a:r>
              <a:rPr lang="en-US" dirty="0" smtClean="0"/>
              <a:t>This is Primo</a:t>
            </a:r>
            <a:endParaRPr lang="en-GB" dirty="0"/>
          </a:p>
        </p:txBody>
      </p:sp>
      <p:sp>
        <p:nvSpPr>
          <p:cNvPr id="13" name="TextBox 12"/>
          <p:cNvSpPr txBox="1"/>
          <p:nvPr/>
        </p:nvSpPr>
        <p:spPr>
          <a:xfrm>
            <a:off x="4840835" y="4811580"/>
            <a:ext cx="2995590" cy="646331"/>
          </a:xfrm>
          <a:prstGeom prst="rect">
            <a:avLst/>
          </a:prstGeom>
          <a:noFill/>
          <a:ln>
            <a:solidFill>
              <a:schemeClr val="tx1"/>
            </a:solidFill>
          </a:ln>
        </p:spPr>
        <p:txBody>
          <a:bodyPr wrap="square" rtlCol="0">
            <a:spAutoFit/>
          </a:bodyPr>
          <a:lstStyle/>
          <a:p>
            <a:pPr algn="l"/>
            <a:r>
              <a:rPr lang="en-US" dirty="0" smtClean="0"/>
              <a:t>And now if we click one of these links … </a:t>
            </a:r>
            <a:endParaRPr lang="en-GB" dirty="0"/>
          </a:p>
        </p:txBody>
      </p:sp>
      <p:cxnSp>
        <p:nvCxnSpPr>
          <p:cNvPr id="14" name="Straight Connector 13"/>
          <p:cNvCxnSpPr/>
          <p:nvPr/>
        </p:nvCxnSpPr>
        <p:spPr bwMode="auto">
          <a:xfrm flipH="1">
            <a:off x="4053402" y="5002244"/>
            <a:ext cx="787433" cy="0"/>
          </a:xfrm>
          <a:prstGeom prst="line">
            <a:avLst/>
          </a:prstGeom>
          <a:solidFill>
            <a:schemeClr val="accent1"/>
          </a:solidFill>
          <a:ln w="38100" cap="flat" cmpd="sng" algn="ctr">
            <a:solidFill>
              <a:srgbClr val="FF0000"/>
            </a:solidFill>
            <a:prstDash val="solid"/>
            <a:round/>
            <a:headEnd type="none" w="med" len="med"/>
            <a:tailEnd type="arrow"/>
          </a:ln>
          <a:effectLst/>
        </p:spPr>
      </p:cxnSp>
      <p:pic>
        <p:nvPicPr>
          <p:cNvPr id="3" name="Picture 2"/>
          <p:cNvPicPr>
            <a:picLocks noChangeAspect="1"/>
          </p:cNvPicPr>
          <p:nvPr/>
        </p:nvPicPr>
        <p:blipFill>
          <a:blip r:embed="rId3"/>
          <a:stretch>
            <a:fillRect/>
          </a:stretch>
        </p:blipFill>
        <p:spPr>
          <a:xfrm>
            <a:off x="385855" y="1270272"/>
            <a:ext cx="7667625" cy="4638675"/>
          </a:xfrm>
          <a:prstGeom prst="rect">
            <a:avLst/>
          </a:prstGeom>
        </p:spPr>
      </p:pic>
    </p:spTree>
    <p:extLst>
      <p:ext uri="{BB962C8B-B14F-4D97-AF65-F5344CB8AC3E}">
        <p14:creationId xmlns:p14="http://schemas.microsoft.com/office/powerpoint/2010/main" val="35286301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3" name="Rectangle 5"/>
          <p:cNvSpPr>
            <a:spLocks noGrp="1" noChangeArrowheads="1"/>
          </p:cNvSpPr>
          <p:nvPr>
            <p:ph type="ctrTitle" idx="4294967295"/>
          </p:nvPr>
        </p:nvSpPr>
        <p:spPr>
          <a:xfrm>
            <a:off x="270640" y="935330"/>
            <a:ext cx="7772400" cy="1470025"/>
          </a:xfrm>
        </p:spPr>
        <p:txBody>
          <a:bodyPr/>
          <a:lstStyle/>
          <a:p>
            <a:r>
              <a:rPr lang="en-US" dirty="0" smtClean="0"/>
              <a:t>Agenda</a:t>
            </a:r>
          </a:p>
        </p:txBody>
      </p:sp>
      <p:sp>
        <p:nvSpPr>
          <p:cNvPr id="5" name="Rounded Rectangle 4"/>
          <p:cNvSpPr/>
          <p:nvPr/>
        </p:nvSpPr>
        <p:spPr bwMode="auto">
          <a:xfrm>
            <a:off x="2267700" y="2200040"/>
            <a:ext cx="6280451" cy="3825584"/>
          </a:xfrm>
          <a:prstGeom prst="roundRect">
            <a:avLst/>
          </a:prstGeom>
          <a:solidFill>
            <a:schemeClr val="bg1"/>
          </a:solidFill>
          <a:ln w="76200" cap="flat" cmpd="sng" algn="ctr">
            <a:solidFill>
              <a:srgbClr val="2B4F85"/>
            </a:solidFill>
            <a:prstDash val="solid"/>
            <a:round/>
            <a:headEnd type="none" w="med" len="med"/>
            <a:tailEnd type="triangle" w="med" len="med"/>
          </a:ln>
          <a:effectLst>
            <a:glow rad="63500">
              <a:schemeClr val="accent4">
                <a:satMod val="175000"/>
                <a:alpha val="40000"/>
              </a:schemeClr>
            </a:glow>
          </a:effectLst>
        </p:spPr>
        <p:txBody>
          <a:bodyPr vert="horz" wrap="square" lIns="91440" tIns="45720" rIns="91440" bIns="45720" numCol="1" rtlCol="0" anchor="t" anchorCtr="0" compatLnSpc="1">
            <a:prstTxWarp prst="textNoShape">
              <a:avLst/>
            </a:prstTxWarp>
          </a:bodyPr>
          <a:lstStyle/>
          <a:p>
            <a:pPr>
              <a:spcBef>
                <a:spcPct val="0"/>
              </a:spcBef>
            </a:pPr>
            <a:endParaRPr lang="en-US" b="0" dirty="0" smtClean="0">
              <a:latin typeface="Arial" pitchFamily="34" charset="0"/>
            </a:endParaRPr>
          </a:p>
        </p:txBody>
      </p:sp>
      <p:sp>
        <p:nvSpPr>
          <p:cNvPr id="232461" name="Text Box 13"/>
          <p:cNvSpPr txBox="1">
            <a:spLocks noChangeArrowheads="1"/>
          </p:cNvSpPr>
          <p:nvPr/>
        </p:nvSpPr>
        <p:spPr bwMode="auto">
          <a:xfrm>
            <a:off x="2687960" y="2726708"/>
            <a:ext cx="5597479" cy="1818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defRPr sz="2400" b="1">
                <a:solidFill>
                  <a:srgbClr val="000000"/>
                </a:solidFill>
                <a:latin typeface="Arial" pitchFamily="34" charset="0"/>
                <a:ea typeface="ヒラギノ角ゴ ProN W3" charset="-128"/>
                <a:sym typeface="Arial" pitchFamily="34" charset="0"/>
              </a:defRPr>
            </a:lvl1pPr>
            <a:lvl2pPr indent="-228600" eaLnBrk="0" hangingPunct="0">
              <a:defRPr sz="2400" b="1">
                <a:solidFill>
                  <a:srgbClr val="000000"/>
                </a:solidFill>
                <a:latin typeface="Arial" pitchFamily="34" charset="0"/>
                <a:ea typeface="ヒラギノ角ゴ ProN W3" charset="-128"/>
                <a:sym typeface="Arial" pitchFamily="34" charset="0"/>
              </a:defRPr>
            </a:lvl2pPr>
            <a:lvl3pPr eaLnBrk="0" hangingPunct="0">
              <a:defRPr sz="2400" b="1">
                <a:solidFill>
                  <a:srgbClr val="000000"/>
                </a:solidFill>
                <a:latin typeface="Arial" pitchFamily="34" charset="0"/>
                <a:ea typeface="ヒラギノ角ゴ ProN W3" charset="-128"/>
                <a:sym typeface="Arial" pitchFamily="34" charset="0"/>
              </a:defRPr>
            </a:lvl3pPr>
            <a:lvl4pPr eaLnBrk="0" hangingPunct="0">
              <a:defRPr sz="2400" b="1">
                <a:solidFill>
                  <a:srgbClr val="000000"/>
                </a:solidFill>
                <a:latin typeface="Arial" pitchFamily="34" charset="0"/>
                <a:ea typeface="ヒラギノ角ゴ ProN W3" charset="-128"/>
                <a:sym typeface="Arial" pitchFamily="34" charset="0"/>
              </a:defRPr>
            </a:lvl4pPr>
            <a:lvl5pPr eaLnBrk="0" hangingPunct="0">
              <a:defRPr sz="2400" b="1">
                <a:solidFill>
                  <a:srgbClr val="000000"/>
                </a:solidFill>
                <a:latin typeface="Arial" pitchFamily="34" charset="0"/>
                <a:ea typeface="ヒラギノ角ゴ ProN W3" charset="-128"/>
                <a:sym typeface="Arial" pitchFamily="34" charset="0"/>
              </a:defRPr>
            </a:lvl5pPr>
            <a:lvl6pPr algn="ctr" eaLnBrk="0" fontAlgn="base" hangingPunct="0">
              <a:spcBef>
                <a:spcPct val="30000"/>
              </a:spcBef>
              <a:spcAft>
                <a:spcPct val="0"/>
              </a:spcAft>
              <a:defRPr sz="2400" b="1">
                <a:solidFill>
                  <a:srgbClr val="000000"/>
                </a:solidFill>
                <a:latin typeface="Arial" pitchFamily="34" charset="0"/>
                <a:ea typeface="ヒラギノ角ゴ ProN W3" charset="-128"/>
                <a:sym typeface="Arial" pitchFamily="34" charset="0"/>
              </a:defRPr>
            </a:lvl6pPr>
            <a:lvl7pPr algn="ctr" eaLnBrk="0" fontAlgn="base" hangingPunct="0">
              <a:spcBef>
                <a:spcPct val="30000"/>
              </a:spcBef>
              <a:spcAft>
                <a:spcPct val="0"/>
              </a:spcAft>
              <a:defRPr sz="2400" b="1">
                <a:solidFill>
                  <a:srgbClr val="000000"/>
                </a:solidFill>
                <a:latin typeface="Arial" pitchFamily="34" charset="0"/>
                <a:ea typeface="ヒラギノ角ゴ ProN W3" charset="-128"/>
                <a:sym typeface="Arial" pitchFamily="34" charset="0"/>
              </a:defRPr>
            </a:lvl7pPr>
            <a:lvl8pPr algn="ctr" eaLnBrk="0" fontAlgn="base" hangingPunct="0">
              <a:spcBef>
                <a:spcPct val="30000"/>
              </a:spcBef>
              <a:spcAft>
                <a:spcPct val="0"/>
              </a:spcAft>
              <a:defRPr sz="2400" b="1">
                <a:solidFill>
                  <a:srgbClr val="000000"/>
                </a:solidFill>
                <a:latin typeface="Arial" pitchFamily="34" charset="0"/>
                <a:ea typeface="ヒラギノ角ゴ ProN W3" charset="-128"/>
                <a:sym typeface="Arial" pitchFamily="34" charset="0"/>
              </a:defRPr>
            </a:lvl8pPr>
            <a:lvl9pPr algn="ctr" eaLnBrk="0" fontAlgn="base" hangingPunct="0">
              <a:spcBef>
                <a:spcPct val="30000"/>
              </a:spcBef>
              <a:spcAft>
                <a:spcPct val="0"/>
              </a:spcAft>
              <a:defRPr sz="2400" b="1">
                <a:solidFill>
                  <a:srgbClr val="000000"/>
                </a:solidFill>
                <a:latin typeface="Arial" pitchFamily="34" charset="0"/>
                <a:ea typeface="ヒラギノ角ゴ ProN W3" charset="-128"/>
                <a:sym typeface="Arial" pitchFamily="34" charset="0"/>
              </a:defRPr>
            </a:lvl9pPr>
          </a:lstStyle>
          <a:p>
            <a:pPr algn="l" eaLnBrk="1" hangingPunct="1">
              <a:spcBef>
                <a:spcPct val="50000"/>
              </a:spcBef>
            </a:pPr>
            <a:r>
              <a:rPr lang="en-US" sz="1600" b="0" dirty="0">
                <a:solidFill>
                  <a:srgbClr val="3E4C56"/>
                </a:solidFill>
                <a:latin typeface="Verdana" pitchFamily="34" charset="0"/>
              </a:rPr>
              <a:t>Why do we need the Alma Link resolver</a:t>
            </a:r>
          </a:p>
          <a:p>
            <a:pPr algn="l" eaLnBrk="1" hangingPunct="1">
              <a:spcBef>
                <a:spcPct val="50000"/>
              </a:spcBef>
            </a:pPr>
            <a:r>
              <a:rPr lang="en-US" sz="1600" b="0" dirty="0">
                <a:solidFill>
                  <a:srgbClr val="3E4C56"/>
                </a:solidFill>
                <a:latin typeface="Verdana" pitchFamily="34" charset="0"/>
              </a:rPr>
              <a:t>Introduction and overview</a:t>
            </a:r>
          </a:p>
          <a:p>
            <a:pPr algn="l" eaLnBrk="1" hangingPunct="1">
              <a:spcBef>
                <a:spcPct val="50000"/>
              </a:spcBef>
            </a:pPr>
            <a:r>
              <a:rPr lang="en-US" sz="1600" b="0" dirty="0" smtClean="0">
                <a:solidFill>
                  <a:srgbClr val="3E4C56"/>
                </a:solidFill>
                <a:latin typeface="Verdana" pitchFamily="34" charset="0"/>
              </a:rPr>
              <a:t>Example</a:t>
            </a:r>
          </a:p>
          <a:p>
            <a:pPr algn="l" eaLnBrk="1" hangingPunct="1">
              <a:spcBef>
                <a:spcPct val="50000"/>
              </a:spcBef>
            </a:pPr>
            <a:r>
              <a:rPr lang="en-US" sz="1600" dirty="0">
                <a:solidFill>
                  <a:srgbClr val="3E4C56"/>
                </a:solidFill>
                <a:latin typeface="Verdana" pitchFamily="34" charset="0"/>
              </a:rPr>
              <a:t>Behind the scenes</a:t>
            </a:r>
          </a:p>
          <a:p>
            <a:pPr algn="l" eaLnBrk="1" hangingPunct="1">
              <a:spcBef>
                <a:spcPct val="50000"/>
              </a:spcBef>
            </a:pPr>
            <a:r>
              <a:rPr lang="en-US" sz="1600" b="0" dirty="0">
                <a:solidFill>
                  <a:srgbClr val="3E4C56"/>
                </a:solidFill>
                <a:latin typeface="Verdana" pitchFamily="34" charset="0"/>
              </a:rPr>
              <a:t>Summary</a:t>
            </a:r>
          </a:p>
        </p:txBody>
      </p:sp>
    </p:spTree>
    <p:extLst>
      <p:ext uri="{BB962C8B-B14F-4D97-AF65-F5344CB8AC3E}">
        <p14:creationId xmlns:p14="http://schemas.microsoft.com/office/powerpoint/2010/main" val="34293968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885825" y="1372375"/>
            <a:ext cx="7372350" cy="4552950"/>
          </a:xfrm>
          <a:prstGeom prst="rect">
            <a:avLst/>
          </a:prstGeom>
          <a:ln>
            <a:solidFill>
              <a:schemeClr val="tx1"/>
            </a:solidFill>
          </a:ln>
        </p:spPr>
      </p:pic>
      <p:sp>
        <p:nvSpPr>
          <p:cNvPr id="231426" name="Rectangle 2"/>
          <p:cNvSpPr>
            <a:spLocks noGrp="1" noChangeArrowheads="1"/>
          </p:cNvSpPr>
          <p:nvPr>
            <p:ph type="title" idx="4294967295"/>
          </p:nvPr>
        </p:nvSpPr>
        <p:spPr>
          <a:xfrm>
            <a:off x="188949" y="164575"/>
            <a:ext cx="8949341" cy="533400"/>
          </a:xfrm>
        </p:spPr>
        <p:txBody>
          <a:bodyPr/>
          <a:lstStyle/>
          <a:p>
            <a:pPr eaLnBrk="1" hangingPunct="1">
              <a:spcBef>
                <a:spcPct val="50000"/>
              </a:spcBef>
            </a:pPr>
            <a:r>
              <a:rPr lang="en-US" sz="2400" dirty="0"/>
              <a:t>Behind the scenes</a:t>
            </a:r>
          </a:p>
        </p:txBody>
      </p:sp>
      <p:sp>
        <p:nvSpPr>
          <p:cNvPr id="2" name="TextBox 1"/>
          <p:cNvSpPr txBox="1"/>
          <p:nvPr/>
        </p:nvSpPr>
        <p:spPr>
          <a:xfrm>
            <a:off x="188949" y="817462"/>
            <a:ext cx="8717936" cy="350997"/>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eaLnBrk="0" hangingPunct="0">
              <a:lnSpc>
                <a:spcPct val="90000"/>
              </a:lnSpc>
              <a:spcBef>
                <a:spcPct val="35000"/>
              </a:spcBef>
              <a:buSzPct val="85000"/>
              <a:buChar char="•"/>
              <a:defRPr sz="2800">
                <a:solidFill>
                  <a:srgbClr val="3E4C56"/>
                </a:solidFill>
                <a:latin typeface="+mn-lt"/>
                <a:ea typeface="MS PGothic" pitchFamily="34" charset="-128"/>
              </a:defRPr>
            </a:lvl1pPr>
            <a:lvl2pPr marL="742950" indent="-285750" algn="l" eaLnBrk="0" hangingPunct="0">
              <a:spcBef>
                <a:spcPct val="35000"/>
              </a:spcBef>
              <a:buSzPct val="85000"/>
              <a:buChar char="•"/>
              <a:defRPr sz="2200">
                <a:solidFill>
                  <a:schemeClr val="tx1"/>
                </a:solidFill>
                <a:latin typeface="+mn-lt"/>
                <a:ea typeface="MS PGothic" pitchFamily="34" charset="-128"/>
              </a:defRPr>
            </a:lvl2pPr>
            <a:lvl3pPr marL="1143000" indent="-228600" algn="l" eaLnBrk="0" hangingPunct="0">
              <a:spcBef>
                <a:spcPct val="35000"/>
              </a:spcBef>
              <a:buSzPct val="85000"/>
              <a:buChar char="•"/>
              <a:defRPr sz="2200">
                <a:solidFill>
                  <a:schemeClr val="tx1"/>
                </a:solidFill>
                <a:latin typeface="+mn-lt"/>
                <a:ea typeface="MS PGothic" pitchFamily="34" charset="-128"/>
              </a:defRPr>
            </a:lvl3pPr>
            <a:lvl4pPr marL="1600200" indent="-228600" algn="l" eaLnBrk="0" hangingPunct="0">
              <a:spcBef>
                <a:spcPct val="35000"/>
              </a:spcBef>
              <a:buSzPct val="85000"/>
              <a:buChar char="•"/>
              <a:defRPr sz="2200">
                <a:solidFill>
                  <a:schemeClr val="tx1"/>
                </a:solidFill>
                <a:latin typeface="+mn-lt"/>
                <a:ea typeface="MS PGothic" pitchFamily="34" charset="-128"/>
              </a:defRPr>
            </a:lvl4pPr>
            <a:lvl5pPr marL="2057400" indent="-228600" algn="l" eaLnBrk="0" hangingPunct="0">
              <a:spcBef>
                <a:spcPct val="35000"/>
              </a:spcBef>
              <a:buSzPct val="85000"/>
              <a:buChar char="•"/>
              <a:defRPr sz="2200">
                <a:solidFill>
                  <a:schemeClr val="tx1"/>
                </a:solidFill>
                <a:latin typeface="+mn-lt"/>
                <a:ea typeface="MS PGothic" pitchFamily="34" charset="-128"/>
              </a:defRPr>
            </a:lvl5pPr>
            <a:lvl6pPr marL="2514600" indent="-228600" fontAlgn="base">
              <a:spcBef>
                <a:spcPct val="35000"/>
              </a:spcBef>
              <a:spcAft>
                <a:spcPct val="0"/>
              </a:spcAft>
              <a:buSzPct val="85000"/>
              <a:buChar char="•"/>
              <a:defRPr sz="2200">
                <a:solidFill>
                  <a:schemeClr val="tx1"/>
                </a:solidFill>
                <a:latin typeface="+mn-lt"/>
              </a:defRPr>
            </a:lvl6pPr>
            <a:lvl7pPr marL="2971800" indent="-228600" fontAlgn="base">
              <a:spcBef>
                <a:spcPct val="35000"/>
              </a:spcBef>
              <a:spcAft>
                <a:spcPct val="0"/>
              </a:spcAft>
              <a:buSzPct val="85000"/>
              <a:buChar char="•"/>
              <a:defRPr sz="2200">
                <a:solidFill>
                  <a:schemeClr val="tx1"/>
                </a:solidFill>
                <a:latin typeface="+mn-lt"/>
              </a:defRPr>
            </a:lvl7pPr>
            <a:lvl8pPr marL="3429000" indent="-228600" fontAlgn="base">
              <a:spcBef>
                <a:spcPct val="35000"/>
              </a:spcBef>
              <a:spcAft>
                <a:spcPct val="0"/>
              </a:spcAft>
              <a:buSzPct val="85000"/>
              <a:buChar char="•"/>
              <a:defRPr sz="2200">
                <a:solidFill>
                  <a:schemeClr val="tx1"/>
                </a:solidFill>
                <a:latin typeface="+mn-lt"/>
              </a:defRPr>
            </a:lvl8pPr>
            <a:lvl9pPr marL="3886200" indent="-228600" fontAlgn="base">
              <a:spcBef>
                <a:spcPct val="35000"/>
              </a:spcBef>
              <a:spcAft>
                <a:spcPct val="0"/>
              </a:spcAft>
              <a:buSzPct val="85000"/>
              <a:buChar char="•"/>
              <a:defRPr sz="2200">
                <a:solidFill>
                  <a:schemeClr val="tx1"/>
                </a:solidFill>
                <a:latin typeface="+mn-lt"/>
              </a:defRPr>
            </a:lvl9pPr>
          </a:lstStyle>
          <a:p>
            <a:r>
              <a:rPr lang="en-US" sz="2000" b="0" dirty="0" smtClean="0"/>
              <a:t>When we received this services page from Primo:</a:t>
            </a:r>
            <a:endParaRPr lang="en-US" sz="2000" b="0" dirty="0">
              <a:solidFill>
                <a:srgbClr val="3E4C56"/>
              </a:solidFill>
            </a:endParaRPr>
          </a:p>
        </p:txBody>
      </p:sp>
      <p:sp>
        <p:nvSpPr>
          <p:cNvPr id="9" name="TextBox 8"/>
          <p:cNvSpPr txBox="1"/>
          <p:nvPr/>
        </p:nvSpPr>
        <p:spPr>
          <a:xfrm>
            <a:off x="5832540" y="3275380"/>
            <a:ext cx="3072400" cy="1477328"/>
          </a:xfrm>
          <a:prstGeom prst="rect">
            <a:avLst/>
          </a:prstGeom>
          <a:solidFill>
            <a:schemeClr val="bg1"/>
          </a:solidFill>
          <a:ln>
            <a:solidFill>
              <a:schemeClr val="tx1"/>
            </a:solidFill>
          </a:ln>
        </p:spPr>
        <p:txBody>
          <a:bodyPr wrap="square" rtlCol="0">
            <a:spAutoFit/>
          </a:bodyPr>
          <a:lstStyle/>
          <a:p>
            <a:pPr algn="l"/>
            <a:r>
              <a:rPr lang="en-US" b="0" dirty="0" smtClean="0"/>
              <a:t>This is the result when we searched </a:t>
            </a:r>
            <a:r>
              <a:rPr lang="en-US" b="0" dirty="0"/>
              <a:t>National Center for Biotechnology Information </a:t>
            </a:r>
            <a:r>
              <a:rPr lang="en-US" b="0" dirty="0" smtClean="0"/>
              <a:t>for article in PubMed </a:t>
            </a:r>
            <a:endParaRPr lang="en-GB" b="0" dirty="0"/>
          </a:p>
        </p:txBody>
      </p:sp>
    </p:spTree>
    <p:extLst>
      <p:ext uri="{BB962C8B-B14F-4D97-AF65-F5344CB8AC3E}">
        <p14:creationId xmlns:p14="http://schemas.microsoft.com/office/powerpoint/2010/main" val="40578127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idx="4294967295"/>
          </p:nvPr>
        </p:nvSpPr>
        <p:spPr>
          <a:xfrm>
            <a:off x="188949" y="164575"/>
            <a:ext cx="8949341" cy="533400"/>
          </a:xfrm>
        </p:spPr>
        <p:txBody>
          <a:bodyPr/>
          <a:lstStyle/>
          <a:p>
            <a:pPr eaLnBrk="1" hangingPunct="1">
              <a:spcBef>
                <a:spcPct val="50000"/>
              </a:spcBef>
            </a:pPr>
            <a:r>
              <a:rPr lang="en-US" sz="2400" dirty="0"/>
              <a:t>Behind the scenes</a:t>
            </a:r>
          </a:p>
        </p:txBody>
      </p:sp>
      <p:sp>
        <p:nvSpPr>
          <p:cNvPr id="2" name="TextBox 1"/>
          <p:cNvSpPr txBox="1"/>
          <p:nvPr/>
        </p:nvSpPr>
        <p:spPr>
          <a:xfrm>
            <a:off x="188949" y="817462"/>
            <a:ext cx="8717936" cy="652883"/>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eaLnBrk="0" hangingPunct="0">
              <a:lnSpc>
                <a:spcPct val="90000"/>
              </a:lnSpc>
              <a:spcBef>
                <a:spcPct val="35000"/>
              </a:spcBef>
              <a:buSzPct val="85000"/>
              <a:buChar char="•"/>
              <a:defRPr sz="2800">
                <a:solidFill>
                  <a:srgbClr val="3E4C56"/>
                </a:solidFill>
                <a:latin typeface="+mn-lt"/>
                <a:ea typeface="MS PGothic" pitchFamily="34" charset="-128"/>
              </a:defRPr>
            </a:lvl1pPr>
            <a:lvl2pPr marL="742950" indent="-285750" algn="l" eaLnBrk="0" hangingPunct="0">
              <a:spcBef>
                <a:spcPct val="35000"/>
              </a:spcBef>
              <a:buSzPct val="85000"/>
              <a:buChar char="•"/>
              <a:defRPr sz="2200">
                <a:solidFill>
                  <a:schemeClr val="tx1"/>
                </a:solidFill>
                <a:latin typeface="+mn-lt"/>
                <a:ea typeface="MS PGothic" pitchFamily="34" charset="-128"/>
              </a:defRPr>
            </a:lvl2pPr>
            <a:lvl3pPr marL="1143000" indent="-228600" algn="l" eaLnBrk="0" hangingPunct="0">
              <a:spcBef>
                <a:spcPct val="35000"/>
              </a:spcBef>
              <a:buSzPct val="85000"/>
              <a:buChar char="•"/>
              <a:defRPr sz="2200">
                <a:solidFill>
                  <a:schemeClr val="tx1"/>
                </a:solidFill>
                <a:latin typeface="+mn-lt"/>
                <a:ea typeface="MS PGothic" pitchFamily="34" charset="-128"/>
              </a:defRPr>
            </a:lvl3pPr>
            <a:lvl4pPr marL="1600200" indent="-228600" algn="l" eaLnBrk="0" hangingPunct="0">
              <a:spcBef>
                <a:spcPct val="35000"/>
              </a:spcBef>
              <a:buSzPct val="85000"/>
              <a:buChar char="•"/>
              <a:defRPr sz="2200">
                <a:solidFill>
                  <a:schemeClr val="tx1"/>
                </a:solidFill>
                <a:latin typeface="+mn-lt"/>
                <a:ea typeface="MS PGothic" pitchFamily="34" charset="-128"/>
              </a:defRPr>
            </a:lvl4pPr>
            <a:lvl5pPr marL="2057400" indent="-228600" algn="l" eaLnBrk="0" hangingPunct="0">
              <a:spcBef>
                <a:spcPct val="35000"/>
              </a:spcBef>
              <a:buSzPct val="85000"/>
              <a:buChar char="•"/>
              <a:defRPr sz="2200">
                <a:solidFill>
                  <a:schemeClr val="tx1"/>
                </a:solidFill>
                <a:latin typeface="+mn-lt"/>
                <a:ea typeface="MS PGothic" pitchFamily="34" charset="-128"/>
              </a:defRPr>
            </a:lvl5pPr>
            <a:lvl6pPr marL="2514600" indent="-228600" fontAlgn="base">
              <a:spcBef>
                <a:spcPct val="35000"/>
              </a:spcBef>
              <a:spcAft>
                <a:spcPct val="0"/>
              </a:spcAft>
              <a:buSzPct val="85000"/>
              <a:buChar char="•"/>
              <a:defRPr sz="2200">
                <a:solidFill>
                  <a:schemeClr val="tx1"/>
                </a:solidFill>
                <a:latin typeface="+mn-lt"/>
              </a:defRPr>
            </a:lvl6pPr>
            <a:lvl7pPr marL="2971800" indent="-228600" fontAlgn="base">
              <a:spcBef>
                <a:spcPct val="35000"/>
              </a:spcBef>
              <a:spcAft>
                <a:spcPct val="0"/>
              </a:spcAft>
              <a:buSzPct val="85000"/>
              <a:buChar char="•"/>
              <a:defRPr sz="2200">
                <a:solidFill>
                  <a:schemeClr val="tx1"/>
                </a:solidFill>
                <a:latin typeface="+mn-lt"/>
              </a:defRPr>
            </a:lvl7pPr>
            <a:lvl8pPr marL="3429000" indent="-228600" fontAlgn="base">
              <a:spcBef>
                <a:spcPct val="35000"/>
              </a:spcBef>
              <a:spcAft>
                <a:spcPct val="0"/>
              </a:spcAft>
              <a:buSzPct val="85000"/>
              <a:buChar char="•"/>
              <a:defRPr sz="2200">
                <a:solidFill>
                  <a:schemeClr val="tx1"/>
                </a:solidFill>
                <a:latin typeface="+mn-lt"/>
              </a:defRPr>
            </a:lvl8pPr>
            <a:lvl9pPr marL="3886200" indent="-228600" fontAlgn="base">
              <a:spcBef>
                <a:spcPct val="35000"/>
              </a:spcBef>
              <a:spcAft>
                <a:spcPct val="0"/>
              </a:spcAft>
              <a:buSzPct val="85000"/>
              <a:buChar char="•"/>
              <a:defRPr sz="2200">
                <a:solidFill>
                  <a:schemeClr val="tx1"/>
                </a:solidFill>
                <a:latin typeface="+mn-lt"/>
              </a:defRPr>
            </a:lvl9pPr>
          </a:lstStyle>
          <a:p>
            <a:r>
              <a:rPr lang="en-US" sz="2000" b="0" dirty="0" smtClean="0"/>
              <a:t>It gave us the same “View Online” results for the article as if we had searched Primo Central.  </a:t>
            </a:r>
          </a:p>
          <a:p>
            <a:r>
              <a:rPr lang="en-US" sz="2000" b="0" dirty="0" smtClean="0"/>
              <a:t>Primo Central is, in a sense, “just another source” like PubMed</a:t>
            </a:r>
            <a:endParaRPr lang="en-US" sz="2000" b="0" dirty="0">
              <a:solidFill>
                <a:srgbClr val="3E4C56"/>
              </a:solidFill>
            </a:endParaRPr>
          </a:p>
        </p:txBody>
      </p:sp>
      <p:pic>
        <p:nvPicPr>
          <p:cNvPr id="3" name="Picture 2"/>
          <p:cNvPicPr>
            <a:picLocks noChangeAspect="1"/>
          </p:cNvPicPr>
          <p:nvPr/>
        </p:nvPicPr>
        <p:blipFill>
          <a:blip r:embed="rId3"/>
          <a:stretch>
            <a:fillRect/>
          </a:stretch>
        </p:blipFill>
        <p:spPr>
          <a:xfrm>
            <a:off x="724357" y="2084825"/>
            <a:ext cx="7336493" cy="4262955"/>
          </a:xfrm>
          <a:prstGeom prst="rect">
            <a:avLst/>
          </a:prstGeom>
          <a:ln>
            <a:solidFill>
              <a:schemeClr val="tx1"/>
            </a:solidFill>
          </a:ln>
        </p:spPr>
      </p:pic>
      <p:sp>
        <p:nvSpPr>
          <p:cNvPr id="4" name="TextBox 3"/>
          <p:cNvSpPr txBox="1"/>
          <p:nvPr/>
        </p:nvSpPr>
        <p:spPr>
          <a:xfrm>
            <a:off x="5834485" y="4270594"/>
            <a:ext cx="3072400" cy="1754326"/>
          </a:xfrm>
          <a:prstGeom prst="rect">
            <a:avLst/>
          </a:prstGeom>
          <a:solidFill>
            <a:schemeClr val="bg1"/>
          </a:solidFill>
          <a:ln>
            <a:solidFill>
              <a:schemeClr val="tx1"/>
            </a:solidFill>
          </a:ln>
        </p:spPr>
        <p:txBody>
          <a:bodyPr wrap="square" rtlCol="0">
            <a:spAutoFit/>
          </a:bodyPr>
          <a:lstStyle/>
          <a:p>
            <a:pPr algn="l"/>
            <a:r>
              <a:rPr lang="en-US" b="0" dirty="0" smtClean="0"/>
              <a:t>This is the result when searching Primo Central and it is </a:t>
            </a:r>
            <a:r>
              <a:rPr lang="en-US" dirty="0" smtClean="0">
                <a:solidFill>
                  <a:srgbClr val="FF0000"/>
                </a:solidFill>
              </a:rPr>
              <a:t>the same </a:t>
            </a:r>
            <a:r>
              <a:rPr lang="en-US" b="0" dirty="0" smtClean="0"/>
              <a:t>as when  searching PubMed and getting the Primo services page</a:t>
            </a:r>
            <a:endParaRPr lang="en-GB" b="0" dirty="0"/>
          </a:p>
        </p:txBody>
      </p:sp>
      <p:cxnSp>
        <p:nvCxnSpPr>
          <p:cNvPr id="7" name="Straight Arrow Connector 6"/>
          <p:cNvCxnSpPr/>
          <p:nvPr/>
        </p:nvCxnSpPr>
        <p:spPr bwMode="auto">
          <a:xfrm flipH="1" flipV="1">
            <a:off x="2498130" y="3442051"/>
            <a:ext cx="3635752" cy="25354"/>
          </a:xfrm>
          <a:prstGeom prst="straightConnector1">
            <a:avLst/>
          </a:prstGeom>
          <a:solidFill>
            <a:schemeClr val="accent1"/>
          </a:solidFill>
          <a:ln w="38100" cap="flat" cmpd="sng" algn="ctr">
            <a:solidFill>
              <a:srgbClr val="FF0000"/>
            </a:solidFill>
            <a:prstDash val="solid"/>
            <a:round/>
            <a:headEnd type="none" w="med" len="med"/>
            <a:tailEnd type="triangle"/>
          </a:ln>
          <a:effectLst/>
        </p:spPr>
      </p:cxnSp>
      <p:sp>
        <p:nvSpPr>
          <p:cNvPr id="8" name="TextBox 7"/>
          <p:cNvSpPr txBox="1"/>
          <p:nvPr/>
        </p:nvSpPr>
        <p:spPr>
          <a:xfrm>
            <a:off x="5834485" y="2084825"/>
            <a:ext cx="3072400" cy="1200329"/>
          </a:xfrm>
          <a:prstGeom prst="rect">
            <a:avLst/>
          </a:prstGeom>
          <a:solidFill>
            <a:schemeClr val="bg1"/>
          </a:solidFill>
          <a:ln>
            <a:solidFill>
              <a:schemeClr val="tx1"/>
            </a:solidFill>
          </a:ln>
        </p:spPr>
        <p:txBody>
          <a:bodyPr wrap="square" rtlCol="0">
            <a:spAutoFit/>
          </a:bodyPr>
          <a:lstStyle/>
          <a:p>
            <a:pPr algn="l"/>
            <a:r>
              <a:rPr lang="en-US" b="0" dirty="0" smtClean="0"/>
              <a:t>The green bullet “Full text available” comes from the Alma holdings file</a:t>
            </a:r>
            <a:endParaRPr lang="en-GB" b="0" dirty="0"/>
          </a:p>
        </p:txBody>
      </p:sp>
      <p:cxnSp>
        <p:nvCxnSpPr>
          <p:cNvPr id="10" name="Straight Arrow Connector 9"/>
          <p:cNvCxnSpPr/>
          <p:nvPr/>
        </p:nvCxnSpPr>
        <p:spPr bwMode="auto">
          <a:xfrm flipH="1">
            <a:off x="6133882" y="3310508"/>
            <a:ext cx="231911" cy="156897"/>
          </a:xfrm>
          <a:prstGeom prst="straightConnector1">
            <a:avLst/>
          </a:prstGeom>
          <a:solidFill>
            <a:schemeClr val="accent1"/>
          </a:solidFill>
          <a:ln w="38100" cap="flat" cmpd="sng" algn="ctr">
            <a:solidFill>
              <a:srgbClr val="FF0000"/>
            </a:solidFill>
            <a:prstDash val="solid"/>
            <a:round/>
            <a:headEnd type="none" w="med" len="med"/>
            <a:tailEnd type="none" w="med" len="med"/>
          </a:ln>
          <a:effectLst/>
        </p:spPr>
      </p:cxnSp>
    </p:spTree>
    <p:extLst>
      <p:ext uri="{BB962C8B-B14F-4D97-AF65-F5344CB8AC3E}">
        <p14:creationId xmlns:p14="http://schemas.microsoft.com/office/powerpoint/2010/main" val="39512051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idx="4294967295"/>
          </p:nvPr>
        </p:nvSpPr>
        <p:spPr>
          <a:xfrm>
            <a:off x="188949" y="164575"/>
            <a:ext cx="8949341" cy="533400"/>
          </a:xfrm>
        </p:spPr>
        <p:txBody>
          <a:bodyPr/>
          <a:lstStyle/>
          <a:p>
            <a:pPr eaLnBrk="1" hangingPunct="1">
              <a:spcBef>
                <a:spcPct val="50000"/>
              </a:spcBef>
            </a:pPr>
            <a:r>
              <a:rPr lang="en-US" sz="2400" dirty="0"/>
              <a:t>Behind the scenes</a:t>
            </a:r>
          </a:p>
        </p:txBody>
      </p:sp>
      <p:sp>
        <p:nvSpPr>
          <p:cNvPr id="2" name="TextBox 1"/>
          <p:cNvSpPr txBox="1"/>
          <p:nvPr/>
        </p:nvSpPr>
        <p:spPr>
          <a:xfrm>
            <a:off x="188949" y="817461"/>
            <a:ext cx="8717936" cy="1728223"/>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eaLnBrk="0" hangingPunct="0">
              <a:lnSpc>
                <a:spcPct val="90000"/>
              </a:lnSpc>
              <a:spcBef>
                <a:spcPct val="35000"/>
              </a:spcBef>
              <a:buSzPct val="85000"/>
              <a:buChar char="•"/>
              <a:defRPr sz="2800">
                <a:solidFill>
                  <a:srgbClr val="3E4C56"/>
                </a:solidFill>
                <a:latin typeface="+mn-lt"/>
                <a:ea typeface="MS PGothic" pitchFamily="34" charset="-128"/>
              </a:defRPr>
            </a:lvl1pPr>
            <a:lvl2pPr marL="742950" indent="-285750" algn="l" eaLnBrk="0" hangingPunct="0">
              <a:spcBef>
                <a:spcPct val="35000"/>
              </a:spcBef>
              <a:buSzPct val="85000"/>
              <a:buChar char="•"/>
              <a:defRPr sz="2200">
                <a:solidFill>
                  <a:schemeClr val="tx1"/>
                </a:solidFill>
                <a:latin typeface="+mn-lt"/>
                <a:ea typeface="MS PGothic" pitchFamily="34" charset="-128"/>
              </a:defRPr>
            </a:lvl2pPr>
            <a:lvl3pPr marL="1143000" indent="-228600" algn="l" eaLnBrk="0" hangingPunct="0">
              <a:spcBef>
                <a:spcPct val="35000"/>
              </a:spcBef>
              <a:buSzPct val="85000"/>
              <a:buChar char="•"/>
              <a:defRPr sz="2200">
                <a:solidFill>
                  <a:schemeClr val="tx1"/>
                </a:solidFill>
                <a:latin typeface="+mn-lt"/>
                <a:ea typeface="MS PGothic" pitchFamily="34" charset="-128"/>
              </a:defRPr>
            </a:lvl3pPr>
            <a:lvl4pPr marL="1600200" indent="-228600" algn="l" eaLnBrk="0" hangingPunct="0">
              <a:spcBef>
                <a:spcPct val="35000"/>
              </a:spcBef>
              <a:buSzPct val="85000"/>
              <a:buChar char="•"/>
              <a:defRPr sz="2200">
                <a:solidFill>
                  <a:schemeClr val="tx1"/>
                </a:solidFill>
                <a:latin typeface="+mn-lt"/>
                <a:ea typeface="MS PGothic" pitchFamily="34" charset="-128"/>
              </a:defRPr>
            </a:lvl4pPr>
            <a:lvl5pPr marL="2057400" indent="-228600" algn="l" eaLnBrk="0" hangingPunct="0">
              <a:spcBef>
                <a:spcPct val="35000"/>
              </a:spcBef>
              <a:buSzPct val="85000"/>
              <a:buChar char="•"/>
              <a:defRPr sz="2200">
                <a:solidFill>
                  <a:schemeClr val="tx1"/>
                </a:solidFill>
                <a:latin typeface="+mn-lt"/>
                <a:ea typeface="MS PGothic" pitchFamily="34" charset="-128"/>
              </a:defRPr>
            </a:lvl5pPr>
            <a:lvl6pPr marL="2514600" indent="-228600" fontAlgn="base">
              <a:spcBef>
                <a:spcPct val="35000"/>
              </a:spcBef>
              <a:spcAft>
                <a:spcPct val="0"/>
              </a:spcAft>
              <a:buSzPct val="85000"/>
              <a:buChar char="•"/>
              <a:defRPr sz="2200">
                <a:solidFill>
                  <a:schemeClr val="tx1"/>
                </a:solidFill>
                <a:latin typeface="+mn-lt"/>
              </a:defRPr>
            </a:lvl6pPr>
            <a:lvl7pPr marL="2971800" indent="-228600" fontAlgn="base">
              <a:spcBef>
                <a:spcPct val="35000"/>
              </a:spcBef>
              <a:spcAft>
                <a:spcPct val="0"/>
              </a:spcAft>
              <a:buSzPct val="85000"/>
              <a:buChar char="•"/>
              <a:defRPr sz="2200">
                <a:solidFill>
                  <a:schemeClr val="tx1"/>
                </a:solidFill>
                <a:latin typeface="+mn-lt"/>
              </a:defRPr>
            </a:lvl7pPr>
            <a:lvl8pPr marL="3429000" indent="-228600" fontAlgn="base">
              <a:spcBef>
                <a:spcPct val="35000"/>
              </a:spcBef>
              <a:spcAft>
                <a:spcPct val="0"/>
              </a:spcAft>
              <a:buSzPct val="85000"/>
              <a:buChar char="•"/>
              <a:defRPr sz="2200">
                <a:solidFill>
                  <a:schemeClr val="tx1"/>
                </a:solidFill>
                <a:latin typeface="+mn-lt"/>
              </a:defRPr>
            </a:lvl8pPr>
            <a:lvl9pPr marL="3886200" indent="-228600" fontAlgn="base">
              <a:spcBef>
                <a:spcPct val="35000"/>
              </a:spcBef>
              <a:spcAft>
                <a:spcPct val="0"/>
              </a:spcAft>
              <a:buSzPct val="85000"/>
              <a:buChar char="•"/>
              <a:defRPr sz="2200">
                <a:solidFill>
                  <a:schemeClr val="tx1"/>
                </a:solidFill>
                <a:latin typeface="+mn-lt"/>
              </a:defRPr>
            </a:lvl9pPr>
          </a:lstStyle>
          <a:p>
            <a:r>
              <a:rPr lang="en-US" sz="2000" b="0" dirty="0" smtClean="0"/>
              <a:t>When Primo ‘Consulted’ Alma and Alma returned the mash up it was based on the inventory availability, login and the discovery interface display logic rule settings.  </a:t>
            </a:r>
          </a:p>
          <a:p>
            <a:r>
              <a:rPr lang="en-US" sz="2000" b="0" dirty="0" smtClean="0"/>
              <a:t>The article “Studies with the electrograph …” is from “The Journal of Experimental Medicine” from year 1912”</a:t>
            </a:r>
          </a:p>
        </p:txBody>
      </p:sp>
      <p:pic>
        <p:nvPicPr>
          <p:cNvPr id="5" name="Picture 4"/>
          <p:cNvPicPr>
            <a:picLocks noChangeAspect="1"/>
          </p:cNvPicPr>
          <p:nvPr/>
        </p:nvPicPr>
        <p:blipFill>
          <a:blip r:embed="rId3"/>
          <a:stretch>
            <a:fillRect/>
          </a:stretch>
        </p:blipFill>
        <p:spPr>
          <a:xfrm>
            <a:off x="1153955" y="3044950"/>
            <a:ext cx="6660619" cy="1613010"/>
          </a:xfrm>
          <a:prstGeom prst="rect">
            <a:avLst/>
          </a:prstGeom>
          <a:ln>
            <a:solidFill>
              <a:schemeClr val="tx1"/>
            </a:solidFill>
          </a:ln>
        </p:spPr>
      </p:pic>
      <p:sp>
        <p:nvSpPr>
          <p:cNvPr id="6" name="Rectangle 5"/>
          <p:cNvSpPr/>
          <p:nvPr/>
        </p:nvSpPr>
        <p:spPr bwMode="auto">
          <a:xfrm>
            <a:off x="1153955" y="4389125"/>
            <a:ext cx="3110805" cy="268835"/>
          </a:xfrm>
          <a:prstGeom prst="rect">
            <a:avLst/>
          </a:prstGeom>
          <a:noFill/>
          <a:ln w="38100"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7129440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idx="4294967295"/>
          </p:nvPr>
        </p:nvSpPr>
        <p:spPr/>
        <p:txBody>
          <a:bodyPr/>
          <a:lstStyle/>
          <a:p>
            <a:pPr eaLnBrk="1" hangingPunct="1"/>
            <a:r>
              <a:rPr lang="en-US" dirty="0" smtClean="0"/>
              <a:t>Copyright Statement</a:t>
            </a:r>
          </a:p>
        </p:txBody>
      </p:sp>
      <p:sp>
        <p:nvSpPr>
          <p:cNvPr id="18434" name="Rectangle 5"/>
          <p:cNvSpPr>
            <a:spLocks noChangeArrowheads="1"/>
          </p:cNvSpPr>
          <p:nvPr/>
        </p:nvSpPr>
        <p:spPr bwMode="auto">
          <a:xfrm>
            <a:off x="533400" y="1341438"/>
            <a:ext cx="77724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lnSpc>
                <a:spcPct val="105000"/>
              </a:lnSpc>
              <a:spcBef>
                <a:spcPct val="0"/>
              </a:spcBef>
            </a:pPr>
            <a:r>
              <a:rPr lang="en-US" altLang="ko-KR" sz="1200" b="0" dirty="0">
                <a:solidFill>
                  <a:srgbClr val="3E4C56"/>
                </a:solidFill>
                <a:ea typeface="Gulim" pitchFamily="34" charset="-127"/>
              </a:rPr>
              <a:t>All of the information and material inclusive of text, images, logos, product names is either the property of, or used with permission by Ex Libris Ltd. The information may not be distributed, modified, displayed, reproduced –  in whole or in part –  without the prior written permission of Ex Libris Ltd. </a:t>
            </a:r>
          </a:p>
          <a:p>
            <a:pPr algn="just">
              <a:lnSpc>
                <a:spcPct val="105000"/>
              </a:lnSpc>
              <a:spcBef>
                <a:spcPct val="0"/>
              </a:spcBef>
            </a:pPr>
            <a:endParaRPr lang="en-US" altLang="ko-KR" sz="1200" dirty="0">
              <a:solidFill>
                <a:srgbClr val="3E4C56"/>
              </a:solidFill>
              <a:ea typeface="Gulim" pitchFamily="34" charset="-127"/>
            </a:endParaRPr>
          </a:p>
          <a:p>
            <a:pPr algn="l">
              <a:lnSpc>
                <a:spcPct val="105000"/>
              </a:lnSpc>
              <a:spcBef>
                <a:spcPct val="0"/>
              </a:spcBef>
            </a:pPr>
            <a:r>
              <a:rPr lang="en-US" altLang="ko-KR" sz="1200" dirty="0">
                <a:solidFill>
                  <a:srgbClr val="3E4C56"/>
                </a:solidFill>
                <a:ea typeface="Gulim" pitchFamily="34" charset="-127"/>
              </a:rPr>
              <a:t>TRADEMARKS </a:t>
            </a:r>
            <a:r>
              <a:rPr lang="en-US" altLang="ko-KR" sz="1200" b="0" dirty="0">
                <a:solidFill>
                  <a:srgbClr val="3E4C56"/>
                </a:solidFill>
                <a:ea typeface="Gulim" pitchFamily="34" charset="-127"/>
              </a:rPr>
              <a:t/>
            </a:r>
            <a:br>
              <a:rPr lang="en-US" altLang="ko-KR" sz="1200" b="0" dirty="0">
                <a:solidFill>
                  <a:srgbClr val="3E4C56"/>
                </a:solidFill>
                <a:ea typeface="Gulim" pitchFamily="34" charset="-127"/>
              </a:rPr>
            </a:br>
            <a:r>
              <a:rPr lang="en-US" altLang="ko-KR" sz="1200" b="0" dirty="0">
                <a:solidFill>
                  <a:srgbClr val="3E4C56"/>
                </a:solidFill>
                <a:ea typeface="Gulim" pitchFamily="34" charset="-127"/>
              </a:rPr>
              <a:t>Ex Libris, the Ex Libris logo, Aleph, </a:t>
            </a:r>
            <a:r>
              <a:rPr lang="en-US" altLang="ko-KR" sz="1200" b="0" dirty="0" smtClean="0">
                <a:solidFill>
                  <a:srgbClr val="3E4C56"/>
                </a:solidFill>
                <a:ea typeface="Gulim" pitchFamily="34" charset="-127"/>
              </a:rPr>
              <a:t>Alma, SFX</a:t>
            </a:r>
            <a:r>
              <a:rPr lang="en-US" altLang="ko-KR" sz="1200" b="0" dirty="0">
                <a:solidFill>
                  <a:srgbClr val="3E4C56"/>
                </a:solidFill>
                <a:ea typeface="Gulim" pitchFamily="34" charset="-127"/>
              </a:rPr>
              <a:t>, SFXIT, MetaLib, DigiTool, Verde, Primo, Voyager, MetaSearch, MetaIndex and other Ex Libris products and services referenced herein are trademarks of Ex Libris, and may be registered in certain jurisdictions. All other product names, company names, marks and logos referenced may be trademarks of their respective owners. </a:t>
            </a:r>
          </a:p>
          <a:p>
            <a:pPr algn="l">
              <a:lnSpc>
                <a:spcPct val="105000"/>
              </a:lnSpc>
              <a:spcBef>
                <a:spcPct val="0"/>
              </a:spcBef>
            </a:pPr>
            <a:endParaRPr lang="en-US" altLang="ko-KR" sz="1200" dirty="0">
              <a:solidFill>
                <a:srgbClr val="3E4C56"/>
              </a:solidFill>
              <a:ea typeface="Gulim" pitchFamily="34" charset="-127"/>
            </a:endParaRPr>
          </a:p>
          <a:p>
            <a:pPr algn="l">
              <a:lnSpc>
                <a:spcPct val="105000"/>
              </a:lnSpc>
              <a:spcBef>
                <a:spcPct val="0"/>
              </a:spcBef>
            </a:pPr>
            <a:r>
              <a:rPr lang="en-US" altLang="ko-KR" sz="1200" dirty="0">
                <a:solidFill>
                  <a:srgbClr val="3E4C56"/>
                </a:solidFill>
                <a:ea typeface="Gulim" pitchFamily="34" charset="-127"/>
              </a:rPr>
              <a:t>DISCLAIMER </a:t>
            </a:r>
            <a:r>
              <a:rPr lang="en-US" altLang="ko-KR" sz="1200" b="0" dirty="0">
                <a:solidFill>
                  <a:srgbClr val="3E4C56"/>
                </a:solidFill>
                <a:ea typeface="Gulim" pitchFamily="34" charset="-127"/>
              </a:rPr>
              <a:t/>
            </a:r>
            <a:br>
              <a:rPr lang="en-US" altLang="ko-KR" sz="1200" b="0" dirty="0">
                <a:solidFill>
                  <a:srgbClr val="3E4C56"/>
                </a:solidFill>
                <a:ea typeface="Gulim" pitchFamily="34" charset="-127"/>
              </a:rPr>
            </a:br>
            <a:r>
              <a:rPr lang="en-US" altLang="ko-KR" sz="1200" b="0" dirty="0">
                <a:solidFill>
                  <a:srgbClr val="3E4C56"/>
                </a:solidFill>
                <a:ea typeface="Gulim" pitchFamily="34" charset="-127"/>
              </a:rPr>
              <a:t>The information contained in this document is compiled from various sources and provided on an "AS IS" basis for general information purposes only without any representations, conditions or warranties whether express or implied, including any implied warranties of satisfactory quality, completeness, accuracy or fitness for a particular purpose. </a:t>
            </a:r>
          </a:p>
          <a:p>
            <a:pPr algn="l">
              <a:lnSpc>
                <a:spcPct val="105000"/>
              </a:lnSpc>
              <a:spcBef>
                <a:spcPct val="0"/>
              </a:spcBef>
            </a:pPr>
            <a:endParaRPr lang="en-US" altLang="ko-KR" sz="1200" b="0" dirty="0">
              <a:solidFill>
                <a:srgbClr val="3E4C56"/>
              </a:solidFill>
              <a:ea typeface="Gulim" pitchFamily="34" charset="-127"/>
            </a:endParaRPr>
          </a:p>
          <a:p>
            <a:pPr algn="just">
              <a:lnSpc>
                <a:spcPct val="105000"/>
              </a:lnSpc>
              <a:spcBef>
                <a:spcPct val="0"/>
              </a:spcBef>
            </a:pPr>
            <a:r>
              <a:rPr lang="en-US" altLang="ko-KR" sz="1200" b="0" dirty="0">
                <a:solidFill>
                  <a:srgbClr val="3E4C56"/>
                </a:solidFill>
                <a:ea typeface="Gulim" pitchFamily="34" charset="-127"/>
              </a:rPr>
              <a:t>Ex Libris, its subsidiaries and related corporations ("Ex Libris Group") disclaim any and all liability for all use of this information, including losses, damages, claims or expenses any person may incur as a result of the use of this information, even if advised of the possibility of such loss or damage.</a:t>
            </a:r>
          </a:p>
          <a:p>
            <a:pPr algn="just">
              <a:lnSpc>
                <a:spcPct val="105000"/>
              </a:lnSpc>
              <a:spcBef>
                <a:spcPct val="0"/>
              </a:spcBef>
            </a:pPr>
            <a:endParaRPr lang="en-US" sz="1200" b="0" dirty="0">
              <a:solidFill>
                <a:srgbClr val="3E4C56"/>
              </a:solidFill>
              <a:ea typeface="MS PGothic" pitchFamily="34" charset="-128"/>
            </a:endParaRPr>
          </a:p>
          <a:p>
            <a:pPr algn="just">
              <a:lnSpc>
                <a:spcPct val="80000"/>
              </a:lnSpc>
              <a:spcBef>
                <a:spcPct val="0"/>
              </a:spcBef>
            </a:pPr>
            <a:r>
              <a:rPr lang="en-US" sz="1200" b="0" dirty="0">
                <a:solidFill>
                  <a:srgbClr val="3E4C56"/>
                </a:solidFill>
                <a:ea typeface="MS PGothic" pitchFamily="34" charset="-128"/>
              </a:rPr>
              <a:t>© Ex Libris Ltd., 2011</a:t>
            </a:r>
          </a:p>
          <a:p>
            <a:pPr algn="just">
              <a:lnSpc>
                <a:spcPct val="105000"/>
              </a:lnSpc>
              <a:spcBef>
                <a:spcPct val="0"/>
              </a:spcBef>
            </a:pPr>
            <a:endParaRPr lang="en-US" sz="1200" b="0" dirty="0">
              <a:solidFill>
                <a:srgbClr val="3E4C56"/>
              </a:solidFill>
              <a:ea typeface="MS PGothic" pitchFamily="34" charset="-128"/>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1315581" y="1716330"/>
            <a:ext cx="6696075" cy="3886200"/>
          </a:xfrm>
          <a:prstGeom prst="rect">
            <a:avLst/>
          </a:prstGeom>
          <a:ln>
            <a:solidFill>
              <a:schemeClr val="tx1"/>
            </a:solidFill>
          </a:ln>
        </p:spPr>
      </p:pic>
      <p:sp>
        <p:nvSpPr>
          <p:cNvPr id="231426" name="Rectangle 2"/>
          <p:cNvSpPr>
            <a:spLocks noGrp="1" noChangeArrowheads="1"/>
          </p:cNvSpPr>
          <p:nvPr>
            <p:ph type="title" idx="4294967295"/>
          </p:nvPr>
        </p:nvSpPr>
        <p:spPr>
          <a:xfrm>
            <a:off x="188949" y="164575"/>
            <a:ext cx="8949341" cy="533400"/>
          </a:xfrm>
        </p:spPr>
        <p:txBody>
          <a:bodyPr/>
          <a:lstStyle/>
          <a:p>
            <a:pPr eaLnBrk="1" hangingPunct="1">
              <a:spcBef>
                <a:spcPct val="50000"/>
              </a:spcBef>
            </a:pPr>
            <a:r>
              <a:rPr lang="en-US" sz="2400" dirty="0"/>
              <a:t>Behind the scenes</a:t>
            </a:r>
          </a:p>
        </p:txBody>
      </p:sp>
      <p:sp>
        <p:nvSpPr>
          <p:cNvPr id="2" name="TextBox 1"/>
          <p:cNvSpPr txBox="1"/>
          <p:nvPr/>
        </p:nvSpPr>
        <p:spPr>
          <a:xfrm>
            <a:off x="188949" y="817462"/>
            <a:ext cx="8717936" cy="1152148"/>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eaLnBrk="0" hangingPunct="0">
              <a:lnSpc>
                <a:spcPct val="90000"/>
              </a:lnSpc>
              <a:spcBef>
                <a:spcPct val="35000"/>
              </a:spcBef>
              <a:buSzPct val="85000"/>
              <a:buChar char="•"/>
              <a:defRPr sz="2800">
                <a:solidFill>
                  <a:srgbClr val="3E4C56"/>
                </a:solidFill>
                <a:latin typeface="+mn-lt"/>
                <a:ea typeface="MS PGothic" pitchFamily="34" charset="-128"/>
              </a:defRPr>
            </a:lvl1pPr>
            <a:lvl2pPr marL="742950" indent="-285750" algn="l" eaLnBrk="0" hangingPunct="0">
              <a:spcBef>
                <a:spcPct val="35000"/>
              </a:spcBef>
              <a:buSzPct val="85000"/>
              <a:buChar char="•"/>
              <a:defRPr sz="2200">
                <a:solidFill>
                  <a:schemeClr val="tx1"/>
                </a:solidFill>
                <a:latin typeface="+mn-lt"/>
                <a:ea typeface="MS PGothic" pitchFamily="34" charset="-128"/>
              </a:defRPr>
            </a:lvl2pPr>
            <a:lvl3pPr marL="1143000" indent="-228600" algn="l" eaLnBrk="0" hangingPunct="0">
              <a:spcBef>
                <a:spcPct val="35000"/>
              </a:spcBef>
              <a:buSzPct val="85000"/>
              <a:buChar char="•"/>
              <a:defRPr sz="2200">
                <a:solidFill>
                  <a:schemeClr val="tx1"/>
                </a:solidFill>
                <a:latin typeface="+mn-lt"/>
                <a:ea typeface="MS PGothic" pitchFamily="34" charset="-128"/>
              </a:defRPr>
            </a:lvl3pPr>
            <a:lvl4pPr marL="1600200" indent="-228600" algn="l" eaLnBrk="0" hangingPunct="0">
              <a:spcBef>
                <a:spcPct val="35000"/>
              </a:spcBef>
              <a:buSzPct val="85000"/>
              <a:buChar char="•"/>
              <a:defRPr sz="2200">
                <a:solidFill>
                  <a:schemeClr val="tx1"/>
                </a:solidFill>
                <a:latin typeface="+mn-lt"/>
                <a:ea typeface="MS PGothic" pitchFamily="34" charset="-128"/>
              </a:defRPr>
            </a:lvl4pPr>
            <a:lvl5pPr marL="2057400" indent="-228600" algn="l" eaLnBrk="0" hangingPunct="0">
              <a:spcBef>
                <a:spcPct val="35000"/>
              </a:spcBef>
              <a:buSzPct val="85000"/>
              <a:buChar char="•"/>
              <a:defRPr sz="2200">
                <a:solidFill>
                  <a:schemeClr val="tx1"/>
                </a:solidFill>
                <a:latin typeface="+mn-lt"/>
                <a:ea typeface="MS PGothic" pitchFamily="34" charset="-128"/>
              </a:defRPr>
            </a:lvl5pPr>
            <a:lvl6pPr marL="2514600" indent="-228600" fontAlgn="base">
              <a:spcBef>
                <a:spcPct val="35000"/>
              </a:spcBef>
              <a:spcAft>
                <a:spcPct val="0"/>
              </a:spcAft>
              <a:buSzPct val="85000"/>
              <a:buChar char="•"/>
              <a:defRPr sz="2200">
                <a:solidFill>
                  <a:schemeClr val="tx1"/>
                </a:solidFill>
                <a:latin typeface="+mn-lt"/>
              </a:defRPr>
            </a:lvl6pPr>
            <a:lvl7pPr marL="2971800" indent="-228600" fontAlgn="base">
              <a:spcBef>
                <a:spcPct val="35000"/>
              </a:spcBef>
              <a:spcAft>
                <a:spcPct val="0"/>
              </a:spcAft>
              <a:buSzPct val="85000"/>
              <a:buChar char="•"/>
              <a:defRPr sz="2200">
                <a:solidFill>
                  <a:schemeClr val="tx1"/>
                </a:solidFill>
                <a:latin typeface="+mn-lt"/>
              </a:defRPr>
            </a:lvl7pPr>
            <a:lvl8pPr marL="3429000" indent="-228600" fontAlgn="base">
              <a:spcBef>
                <a:spcPct val="35000"/>
              </a:spcBef>
              <a:spcAft>
                <a:spcPct val="0"/>
              </a:spcAft>
              <a:buSzPct val="85000"/>
              <a:buChar char="•"/>
              <a:defRPr sz="2200">
                <a:solidFill>
                  <a:schemeClr val="tx1"/>
                </a:solidFill>
                <a:latin typeface="+mn-lt"/>
              </a:defRPr>
            </a:lvl8pPr>
            <a:lvl9pPr marL="3886200" indent="-228600" fontAlgn="base">
              <a:spcBef>
                <a:spcPct val="35000"/>
              </a:spcBef>
              <a:spcAft>
                <a:spcPct val="0"/>
              </a:spcAft>
              <a:buSzPct val="85000"/>
              <a:buChar char="•"/>
              <a:defRPr sz="2200">
                <a:solidFill>
                  <a:schemeClr val="tx1"/>
                </a:solidFill>
                <a:latin typeface="+mn-lt"/>
              </a:defRPr>
            </a:lvl9pPr>
          </a:lstStyle>
          <a:p>
            <a:r>
              <a:rPr lang="en-US" sz="2000" b="0" dirty="0" smtClean="0"/>
              <a:t>The services page presents these five sources to link to the article</a:t>
            </a:r>
          </a:p>
        </p:txBody>
      </p:sp>
      <p:sp>
        <p:nvSpPr>
          <p:cNvPr id="6" name="Rectangle 5"/>
          <p:cNvSpPr/>
          <p:nvPr/>
        </p:nvSpPr>
        <p:spPr bwMode="auto">
          <a:xfrm>
            <a:off x="1418071" y="3517234"/>
            <a:ext cx="3110805" cy="2085296"/>
          </a:xfrm>
          <a:prstGeom prst="rect">
            <a:avLst/>
          </a:prstGeom>
          <a:noFill/>
          <a:ln w="38100"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8685875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4648810" y="832120"/>
            <a:ext cx="3383280" cy="3467669"/>
          </a:xfrm>
          <a:prstGeom prst="rect">
            <a:avLst/>
          </a:prstGeom>
        </p:spPr>
      </p:pic>
      <p:pic>
        <p:nvPicPr>
          <p:cNvPr id="5" name="Picture 4"/>
          <p:cNvPicPr>
            <a:picLocks noChangeAspect="1"/>
          </p:cNvPicPr>
          <p:nvPr/>
        </p:nvPicPr>
        <p:blipFill>
          <a:blip r:embed="rId4"/>
          <a:stretch>
            <a:fillRect/>
          </a:stretch>
        </p:blipFill>
        <p:spPr>
          <a:xfrm>
            <a:off x="4650648" y="4318853"/>
            <a:ext cx="3383280" cy="2262893"/>
          </a:xfrm>
          <a:prstGeom prst="rect">
            <a:avLst/>
          </a:prstGeom>
        </p:spPr>
      </p:pic>
      <p:sp>
        <p:nvSpPr>
          <p:cNvPr id="231426" name="Rectangle 2"/>
          <p:cNvSpPr>
            <a:spLocks noGrp="1" noChangeArrowheads="1"/>
          </p:cNvSpPr>
          <p:nvPr>
            <p:ph type="title" idx="4294967295"/>
          </p:nvPr>
        </p:nvSpPr>
        <p:spPr>
          <a:xfrm>
            <a:off x="188949" y="164575"/>
            <a:ext cx="8949341" cy="533400"/>
          </a:xfrm>
        </p:spPr>
        <p:txBody>
          <a:bodyPr/>
          <a:lstStyle/>
          <a:p>
            <a:pPr eaLnBrk="1" hangingPunct="1">
              <a:spcBef>
                <a:spcPct val="50000"/>
              </a:spcBef>
            </a:pPr>
            <a:r>
              <a:rPr lang="en-US" sz="2400" dirty="0"/>
              <a:t>Behind the scenes</a:t>
            </a:r>
          </a:p>
        </p:txBody>
      </p:sp>
      <p:sp>
        <p:nvSpPr>
          <p:cNvPr id="2" name="TextBox 1"/>
          <p:cNvSpPr txBox="1"/>
          <p:nvPr/>
        </p:nvSpPr>
        <p:spPr>
          <a:xfrm>
            <a:off x="188949" y="817462"/>
            <a:ext cx="4152621" cy="1152148"/>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eaLnBrk="0" hangingPunct="0">
              <a:lnSpc>
                <a:spcPct val="90000"/>
              </a:lnSpc>
              <a:spcBef>
                <a:spcPct val="35000"/>
              </a:spcBef>
              <a:buSzPct val="85000"/>
              <a:buChar char="•"/>
              <a:defRPr sz="2800">
                <a:solidFill>
                  <a:srgbClr val="3E4C56"/>
                </a:solidFill>
                <a:latin typeface="+mn-lt"/>
                <a:ea typeface="MS PGothic" pitchFamily="34" charset="-128"/>
              </a:defRPr>
            </a:lvl1pPr>
            <a:lvl2pPr marL="742950" indent="-285750" algn="l" eaLnBrk="0" hangingPunct="0">
              <a:spcBef>
                <a:spcPct val="35000"/>
              </a:spcBef>
              <a:buSzPct val="85000"/>
              <a:buChar char="•"/>
              <a:defRPr sz="2200">
                <a:solidFill>
                  <a:schemeClr val="tx1"/>
                </a:solidFill>
                <a:latin typeface="+mn-lt"/>
                <a:ea typeface="MS PGothic" pitchFamily="34" charset="-128"/>
              </a:defRPr>
            </a:lvl2pPr>
            <a:lvl3pPr marL="1143000" indent="-228600" algn="l" eaLnBrk="0" hangingPunct="0">
              <a:spcBef>
                <a:spcPct val="35000"/>
              </a:spcBef>
              <a:buSzPct val="85000"/>
              <a:buChar char="•"/>
              <a:defRPr sz="2200">
                <a:solidFill>
                  <a:schemeClr val="tx1"/>
                </a:solidFill>
                <a:latin typeface="+mn-lt"/>
                <a:ea typeface="MS PGothic" pitchFamily="34" charset="-128"/>
              </a:defRPr>
            </a:lvl3pPr>
            <a:lvl4pPr marL="1600200" indent="-228600" algn="l" eaLnBrk="0" hangingPunct="0">
              <a:spcBef>
                <a:spcPct val="35000"/>
              </a:spcBef>
              <a:buSzPct val="85000"/>
              <a:buChar char="•"/>
              <a:defRPr sz="2200">
                <a:solidFill>
                  <a:schemeClr val="tx1"/>
                </a:solidFill>
                <a:latin typeface="+mn-lt"/>
                <a:ea typeface="MS PGothic" pitchFamily="34" charset="-128"/>
              </a:defRPr>
            </a:lvl4pPr>
            <a:lvl5pPr marL="2057400" indent="-228600" algn="l" eaLnBrk="0" hangingPunct="0">
              <a:spcBef>
                <a:spcPct val="35000"/>
              </a:spcBef>
              <a:buSzPct val="85000"/>
              <a:buChar char="•"/>
              <a:defRPr sz="2200">
                <a:solidFill>
                  <a:schemeClr val="tx1"/>
                </a:solidFill>
                <a:latin typeface="+mn-lt"/>
                <a:ea typeface="MS PGothic" pitchFamily="34" charset="-128"/>
              </a:defRPr>
            </a:lvl5pPr>
            <a:lvl6pPr marL="2514600" indent="-228600" fontAlgn="base">
              <a:spcBef>
                <a:spcPct val="35000"/>
              </a:spcBef>
              <a:spcAft>
                <a:spcPct val="0"/>
              </a:spcAft>
              <a:buSzPct val="85000"/>
              <a:buChar char="•"/>
              <a:defRPr sz="2200">
                <a:solidFill>
                  <a:schemeClr val="tx1"/>
                </a:solidFill>
                <a:latin typeface="+mn-lt"/>
              </a:defRPr>
            </a:lvl6pPr>
            <a:lvl7pPr marL="2971800" indent="-228600" fontAlgn="base">
              <a:spcBef>
                <a:spcPct val="35000"/>
              </a:spcBef>
              <a:spcAft>
                <a:spcPct val="0"/>
              </a:spcAft>
              <a:buSzPct val="85000"/>
              <a:buChar char="•"/>
              <a:defRPr sz="2200">
                <a:solidFill>
                  <a:schemeClr val="tx1"/>
                </a:solidFill>
                <a:latin typeface="+mn-lt"/>
              </a:defRPr>
            </a:lvl7pPr>
            <a:lvl8pPr marL="3429000" indent="-228600" fontAlgn="base">
              <a:spcBef>
                <a:spcPct val="35000"/>
              </a:spcBef>
              <a:spcAft>
                <a:spcPct val="0"/>
              </a:spcAft>
              <a:buSzPct val="85000"/>
              <a:buChar char="•"/>
              <a:defRPr sz="2200">
                <a:solidFill>
                  <a:schemeClr val="tx1"/>
                </a:solidFill>
                <a:latin typeface="+mn-lt"/>
              </a:defRPr>
            </a:lvl8pPr>
            <a:lvl9pPr marL="3886200" indent="-228600" fontAlgn="base">
              <a:spcBef>
                <a:spcPct val="35000"/>
              </a:spcBef>
              <a:spcAft>
                <a:spcPct val="0"/>
              </a:spcAft>
              <a:buSzPct val="85000"/>
              <a:buChar char="•"/>
              <a:defRPr sz="2200">
                <a:solidFill>
                  <a:schemeClr val="tx1"/>
                </a:solidFill>
                <a:latin typeface="+mn-lt"/>
              </a:defRPr>
            </a:lvl9pPr>
          </a:lstStyle>
          <a:p>
            <a:r>
              <a:rPr lang="en-US" sz="2000" b="0" dirty="0" smtClean="0"/>
              <a:t>These five were presented in Primo and in services pages because </a:t>
            </a:r>
            <a:r>
              <a:rPr lang="en-US" sz="2000" b="0" dirty="0"/>
              <a:t>i</a:t>
            </a:r>
            <a:r>
              <a:rPr lang="en-US" sz="2000" b="0" dirty="0" smtClean="0"/>
              <a:t>f we </a:t>
            </a:r>
            <a:r>
              <a:rPr lang="en-US" sz="2000" b="0" dirty="0"/>
              <a:t>search Alma for </a:t>
            </a:r>
            <a:r>
              <a:rPr lang="en-US" sz="2000" b="0" dirty="0" smtClean="0"/>
              <a:t>“The </a:t>
            </a:r>
            <a:r>
              <a:rPr lang="en-US" sz="2000" b="0" dirty="0"/>
              <a:t>Journal of Experimental </a:t>
            </a:r>
            <a:r>
              <a:rPr lang="en-US" sz="2000" b="0" dirty="0" smtClean="0"/>
              <a:t>Medicine” we see that there are the same 5 portfolios which include year 1912</a:t>
            </a:r>
          </a:p>
        </p:txBody>
      </p:sp>
      <p:cxnSp>
        <p:nvCxnSpPr>
          <p:cNvPr id="7" name="Straight Arrow Connector 6"/>
          <p:cNvCxnSpPr/>
          <p:nvPr/>
        </p:nvCxnSpPr>
        <p:spPr bwMode="auto">
          <a:xfrm>
            <a:off x="4879240" y="1355130"/>
            <a:ext cx="576075" cy="0"/>
          </a:xfrm>
          <a:prstGeom prst="straightConnector1">
            <a:avLst/>
          </a:prstGeom>
          <a:solidFill>
            <a:schemeClr val="accent1"/>
          </a:solidFill>
          <a:ln w="38100" cap="flat" cmpd="sng" algn="ctr">
            <a:solidFill>
              <a:srgbClr val="FF0000"/>
            </a:solidFill>
            <a:prstDash val="solid"/>
            <a:round/>
            <a:headEnd type="none" w="med" len="med"/>
            <a:tailEnd type="triangle"/>
          </a:ln>
          <a:effectLst/>
        </p:spPr>
      </p:cxnSp>
      <p:cxnSp>
        <p:nvCxnSpPr>
          <p:cNvPr id="9" name="Straight Arrow Connector 8"/>
          <p:cNvCxnSpPr/>
          <p:nvPr/>
        </p:nvCxnSpPr>
        <p:spPr bwMode="auto">
          <a:xfrm>
            <a:off x="4951656" y="2537156"/>
            <a:ext cx="576075" cy="0"/>
          </a:xfrm>
          <a:prstGeom prst="straightConnector1">
            <a:avLst/>
          </a:prstGeom>
          <a:solidFill>
            <a:schemeClr val="accent1"/>
          </a:solidFill>
          <a:ln w="38100" cap="flat" cmpd="sng" algn="ctr">
            <a:solidFill>
              <a:srgbClr val="FF0000"/>
            </a:solidFill>
            <a:prstDash val="solid"/>
            <a:round/>
            <a:headEnd type="none" w="med" len="med"/>
            <a:tailEnd type="triangle"/>
          </a:ln>
          <a:effectLst/>
        </p:spPr>
      </p:cxnSp>
      <p:cxnSp>
        <p:nvCxnSpPr>
          <p:cNvPr id="10" name="Straight Arrow Connector 9"/>
          <p:cNvCxnSpPr/>
          <p:nvPr/>
        </p:nvCxnSpPr>
        <p:spPr bwMode="auto">
          <a:xfrm>
            <a:off x="4951656" y="3851455"/>
            <a:ext cx="576075" cy="0"/>
          </a:xfrm>
          <a:prstGeom prst="straightConnector1">
            <a:avLst/>
          </a:prstGeom>
          <a:solidFill>
            <a:schemeClr val="accent1"/>
          </a:solidFill>
          <a:ln w="38100" cap="flat" cmpd="sng" algn="ctr">
            <a:solidFill>
              <a:srgbClr val="FF0000"/>
            </a:solidFill>
            <a:prstDash val="solid"/>
            <a:round/>
            <a:headEnd type="none" w="med" len="med"/>
            <a:tailEnd type="triangle"/>
          </a:ln>
          <a:effectLst/>
        </p:spPr>
      </p:cxnSp>
      <p:cxnSp>
        <p:nvCxnSpPr>
          <p:cNvPr id="11" name="Straight Arrow Connector 10"/>
          <p:cNvCxnSpPr/>
          <p:nvPr/>
        </p:nvCxnSpPr>
        <p:spPr bwMode="auto">
          <a:xfrm>
            <a:off x="4917645" y="4811580"/>
            <a:ext cx="576075" cy="0"/>
          </a:xfrm>
          <a:prstGeom prst="straightConnector1">
            <a:avLst/>
          </a:prstGeom>
          <a:solidFill>
            <a:schemeClr val="accent1"/>
          </a:solidFill>
          <a:ln w="38100" cap="flat" cmpd="sng" algn="ctr">
            <a:solidFill>
              <a:srgbClr val="FF0000"/>
            </a:solidFill>
            <a:prstDash val="solid"/>
            <a:round/>
            <a:headEnd type="none" w="med" len="med"/>
            <a:tailEnd type="triangle"/>
          </a:ln>
          <a:effectLst/>
        </p:spPr>
      </p:cxnSp>
      <p:cxnSp>
        <p:nvCxnSpPr>
          <p:cNvPr id="12" name="Straight Arrow Connector 11"/>
          <p:cNvCxnSpPr/>
          <p:nvPr/>
        </p:nvCxnSpPr>
        <p:spPr bwMode="auto">
          <a:xfrm>
            <a:off x="4879240" y="5925325"/>
            <a:ext cx="576075" cy="0"/>
          </a:xfrm>
          <a:prstGeom prst="straightConnector1">
            <a:avLst/>
          </a:prstGeom>
          <a:solidFill>
            <a:schemeClr val="accent1"/>
          </a:solidFill>
          <a:ln w="38100" cap="flat" cmpd="sng" algn="ctr">
            <a:solidFill>
              <a:srgbClr val="FF0000"/>
            </a:solidFill>
            <a:prstDash val="solid"/>
            <a:round/>
            <a:headEnd type="none" w="med" len="med"/>
            <a:tailEnd type="triangle"/>
          </a:ln>
          <a:effectLst/>
        </p:spPr>
      </p:cxnSp>
    </p:spTree>
    <p:extLst>
      <p:ext uri="{BB962C8B-B14F-4D97-AF65-F5344CB8AC3E}">
        <p14:creationId xmlns:p14="http://schemas.microsoft.com/office/powerpoint/2010/main" val="25278168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idx="4294967295"/>
          </p:nvPr>
        </p:nvSpPr>
        <p:spPr>
          <a:xfrm>
            <a:off x="188949" y="164575"/>
            <a:ext cx="8949341" cy="533400"/>
          </a:xfrm>
        </p:spPr>
        <p:txBody>
          <a:bodyPr/>
          <a:lstStyle/>
          <a:p>
            <a:pPr eaLnBrk="1" hangingPunct="1">
              <a:spcBef>
                <a:spcPct val="50000"/>
              </a:spcBef>
            </a:pPr>
            <a:r>
              <a:rPr lang="en-US" sz="2400" dirty="0"/>
              <a:t>Behind the scenes</a:t>
            </a:r>
          </a:p>
        </p:txBody>
      </p:sp>
      <p:sp>
        <p:nvSpPr>
          <p:cNvPr id="2" name="TextBox 1"/>
          <p:cNvSpPr txBox="1"/>
          <p:nvPr/>
        </p:nvSpPr>
        <p:spPr>
          <a:xfrm>
            <a:off x="188949" y="817461"/>
            <a:ext cx="8717936" cy="1728223"/>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eaLnBrk="0" hangingPunct="0">
              <a:lnSpc>
                <a:spcPct val="90000"/>
              </a:lnSpc>
              <a:spcBef>
                <a:spcPct val="35000"/>
              </a:spcBef>
              <a:buSzPct val="85000"/>
              <a:buChar char="•"/>
              <a:defRPr sz="2800">
                <a:solidFill>
                  <a:srgbClr val="3E4C56"/>
                </a:solidFill>
                <a:latin typeface="+mn-lt"/>
                <a:ea typeface="MS PGothic" pitchFamily="34" charset="-128"/>
              </a:defRPr>
            </a:lvl1pPr>
            <a:lvl2pPr marL="742950" indent="-285750" algn="l" eaLnBrk="0" hangingPunct="0">
              <a:spcBef>
                <a:spcPct val="35000"/>
              </a:spcBef>
              <a:buSzPct val="85000"/>
              <a:buChar char="•"/>
              <a:defRPr sz="2200">
                <a:solidFill>
                  <a:schemeClr val="tx1"/>
                </a:solidFill>
                <a:latin typeface="+mn-lt"/>
                <a:ea typeface="MS PGothic" pitchFamily="34" charset="-128"/>
              </a:defRPr>
            </a:lvl2pPr>
            <a:lvl3pPr marL="1143000" indent="-228600" algn="l" eaLnBrk="0" hangingPunct="0">
              <a:spcBef>
                <a:spcPct val="35000"/>
              </a:spcBef>
              <a:buSzPct val="85000"/>
              <a:buChar char="•"/>
              <a:defRPr sz="2200">
                <a:solidFill>
                  <a:schemeClr val="tx1"/>
                </a:solidFill>
                <a:latin typeface="+mn-lt"/>
                <a:ea typeface="MS PGothic" pitchFamily="34" charset="-128"/>
              </a:defRPr>
            </a:lvl3pPr>
            <a:lvl4pPr marL="1600200" indent="-228600" algn="l" eaLnBrk="0" hangingPunct="0">
              <a:spcBef>
                <a:spcPct val="35000"/>
              </a:spcBef>
              <a:buSzPct val="85000"/>
              <a:buChar char="•"/>
              <a:defRPr sz="2200">
                <a:solidFill>
                  <a:schemeClr val="tx1"/>
                </a:solidFill>
                <a:latin typeface="+mn-lt"/>
                <a:ea typeface="MS PGothic" pitchFamily="34" charset="-128"/>
              </a:defRPr>
            </a:lvl4pPr>
            <a:lvl5pPr marL="2057400" indent="-228600" algn="l" eaLnBrk="0" hangingPunct="0">
              <a:spcBef>
                <a:spcPct val="35000"/>
              </a:spcBef>
              <a:buSzPct val="85000"/>
              <a:buChar char="•"/>
              <a:defRPr sz="2200">
                <a:solidFill>
                  <a:schemeClr val="tx1"/>
                </a:solidFill>
                <a:latin typeface="+mn-lt"/>
                <a:ea typeface="MS PGothic" pitchFamily="34" charset="-128"/>
              </a:defRPr>
            </a:lvl5pPr>
            <a:lvl6pPr marL="2514600" indent="-228600" fontAlgn="base">
              <a:spcBef>
                <a:spcPct val="35000"/>
              </a:spcBef>
              <a:spcAft>
                <a:spcPct val="0"/>
              </a:spcAft>
              <a:buSzPct val="85000"/>
              <a:buChar char="•"/>
              <a:defRPr sz="2200">
                <a:solidFill>
                  <a:schemeClr val="tx1"/>
                </a:solidFill>
                <a:latin typeface="+mn-lt"/>
              </a:defRPr>
            </a:lvl6pPr>
            <a:lvl7pPr marL="2971800" indent="-228600" fontAlgn="base">
              <a:spcBef>
                <a:spcPct val="35000"/>
              </a:spcBef>
              <a:spcAft>
                <a:spcPct val="0"/>
              </a:spcAft>
              <a:buSzPct val="85000"/>
              <a:buChar char="•"/>
              <a:defRPr sz="2200">
                <a:solidFill>
                  <a:schemeClr val="tx1"/>
                </a:solidFill>
                <a:latin typeface="+mn-lt"/>
              </a:defRPr>
            </a:lvl7pPr>
            <a:lvl8pPr marL="3429000" indent="-228600" fontAlgn="base">
              <a:spcBef>
                <a:spcPct val="35000"/>
              </a:spcBef>
              <a:spcAft>
                <a:spcPct val="0"/>
              </a:spcAft>
              <a:buSzPct val="85000"/>
              <a:buChar char="•"/>
              <a:defRPr sz="2200">
                <a:solidFill>
                  <a:schemeClr val="tx1"/>
                </a:solidFill>
                <a:latin typeface="+mn-lt"/>
              </a:defRPr>
            </a:lvl8pPr>
            <a:lvl9pPr marL="3886200" indent="-228600" fontAlgn="base">
              <a:spcBef>
                <a:spcPct val="35000"/>
              </a:spcBef>
              <a:spcAft>
                <a:spcPct val="0"/>
              </a:spcAft>
              <a:buSzPct val="85000"/>
              <a:buChar char="•"/>
              <a:defRPr sz="2200">
                <a:solidFill>
                  <a:schemeClr val="tx1"/>
                </a:solidFill>
                <a:latin typeface="+mn-lt"/>
              </a:defRPr>
            </a:lvl9pPr>
          </a:lstStyle>
          <a:p>
            <a:r>
              <a:rPr lang="en-US" sz="2000" b="0" dirty="0" smtClean="0"/>
              <a:t>If Alma had a discovery interface display logic rule which states (for example):</a:t>
            </a:r>
            <a:br>
              <a:rPr lang="en-US" sz="2000" b="0" dirty="0" smtClean="0"/>
            </a:br>
            <a:r>
              <a:rPr lang="en-US" sz="2000" b="0" dirty="0" smtClean="0"/>
              <a:t/>
            </a:r>
            <a:br>
              <a:rPr lang="en-US" sz="2000" b="0" dirty="0" smtClean="0"/>
            </a:br>
            <a:r>
              <a:rPr lang="en-US" sz="2000" b="0" dirty="0" smtClean="0"/>
              <a:t>Hide full text service with interface PubMed Central if exists Full Text with Electronic Collection Highwire Press Rockefeller University Press”</a:t>
            </a:r>
          </a:p>
        </p:txBody>
      </p:sp>
      <p:pic>
        <p:nvPicPr>
          <p:cNvPr id="3" name="Picture 2"/>
          <p:cNvPicPr>
            <a:picLocks noChangeAspect="1"/>
          </p:cNvPicPr>
          <p:nvPr/>
        </p:nvPicPr>
        <p:blipFill>
          <a:blip r:embed="rId3"/>
          <a:stretch>
            <a:fillRect/>
          </a:stretch>
        </p:blipFill>
        <p:spPr>
          <a:xfrm>
            <a:off x="491086" y="2776115"/>
            <a:ext cx="8345065" cy="3896269"/>
          </a:xfrm>
          <a:prstGeom prst="rect">
            <a:avLst/>
          </a:prstGeom>
          <a:ln>
            <a:solidFill>
              <a:schemeClr val="tx1"/>
            </a:solidFill>
          </a:ln>
        </p:spPr>
      </p:pic>
    </p:spTree>
    <p:extLst>
      <p:ext uri="{BB962C8B-B14F-4D97-AF65-F5344CB8AC3E}">
        <p14:creationId xmlns:p14="http://schemas.microsoft.com/office/powerpoint/2010/main" val="22033505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2209819" y="4568882"/>
            <a:ext cx="4676196" cy="1980506"/>
          </a:xfrm>
          <a:prstGeom prst="rect">
            <a:avLst/>
          </a:prstGeom>
          <a:ln>
            <a:solidFill>
              <a:schemeClr val="tx1"/>
            </a:solidFill>
          </a:ln>
        </p:spPr>
      </p:pic>
      <p:pic>
        <p:nvPicPr>
          <p:cNvPr id="3" name="Picture 2"/>
          <p:cNvPicPr>
            <a:picLocks noChangeAspect="1"/>
          </p:cNvPicPr>
          <p:nvPr/>
        </p:nvPicPr>
        <p:blipFill>
          <a:blip r:embed="rId4"/>
          <a:stretch>
            <a:fillRect/>
          </a:stretch>
        </p:blipFill>
        <p:spPr>
          <a:xfrm>
            <a:off x="2118703" y="2196736"/>
            <a:ext cx="4858428" cy="2048161"/>
          </a:xfrm>
          <a:prstGeom prst="rect">
            <a:avLst/>
          </a:prstGeom>
          <a:ln>
            <a:solidFill>
              <a:schemeClr val="tx1"/>
            </a:solidFill>
          </a:ln>
        </p:spPr>
      </p:pic>
      <p:sp>
        <p:nvSpPr>
          <p:cNvPr id="231426" name="Rectangle 2"/>
          <p:cNvSpPr>
            <a:spLocks noGrp="1" noChangeArrowheads="1"/>
          </p:cNvSpPr>
          <p:nvPr>
            <p:ph type="title" idx="4294967295"/>
          </p:nvPr>
        </p:nvSpPr>
        <p:spPr>
          <a:xfrm>
            <a:off x="188949" y="164575"/>
            <a:ext cx="8949341" cy="533400"/>
          </a:xfrm>
        </p:spPr>
        <p:txBody>
          <a:bodyPr/>
          <a:lstStyle/>
          <a:p>
            <a:pPr eaLnBrk="1" hangingPunct="1">
              <a:spcBef>
                <a:spcPct val="50000"/>
              </a:spcBef>
            </a:pPr>
            <a:r>
              <a:rPr lang="en-US" sz="2400" dirty="0"/>
              <a:t>Behind the scenes</a:t>
            </a:r>
          </a:p>
        </p:txBody>
      </p:sp>
      <p:sp>
        <p:nvSpPr>
          <p:cNvPr id="2" name="TextBox 1"/>
          <p:cNvSpPr txBox="1"/>
          <p:nvPr/>
        </p:nvSpPr>
        <p:spPr>
          <a:xfrm>
            <a:off x="188949" y="817461"/>
            <a:ext cx="8717936" cy="1267364"/>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eaLnBrk="0" hangingPunct="0">
              <a:lnSpc>
                <a:spcPct val="90000"/>
              </a:lnSpc>
              <a:spcBef>
                <a:spcPct val="35000"/>
              </a:spcBef>
              <a:buSzPct val="85000"/>
              <a:buChar char="•"/>
              <a:defRPr sz="2800">
                <a:solidFill>
                  <a:srgbClr val="3E4C56"/>
                </a:solidFill>
                <a:latin typeface="+mn-lt"/>
                <a:ea typeface="MS PGothic" pitchFamily="34" charset="-128"/>
              </a:defRPr>
            </a:lvl1pPr>
            <a:lvl2pPr marL="742950" indent="-285750" algn="l" eaLnBrk="0" hangingPunct="0">
              <a:spcBef>
                <a:spcPct val="35000"/>
              </a:spcBef>
              <a:buSzPct val="85000"/>
              <a:buChar char="•"/>
              <a:defRPr sz="2200">
                <a:solidFill>
                  <a:schemeClr val="tx1"/>
                </a:solidFill>
                <a:latin typeface="+mn-lt"/>
                <a:ea typeface="MS PGothic" pitchFamily="34" charset="-128"/>
              </a:defRPr>
            </a:lvl2pPr>
            <a:lvl3pPr marL="1143000" indent="-228600" algn="l" eaLnBrk="0" hangingPunct="0">
              <a:spcBef>
                <a:spcPct val="35000"/>
              </a:spcBef>
              <a:buSzPct val="85000"/>
              <a:buChar char="•"/>
              <a:defRPr sz="2200">
                <a:solidFill>
                  <a:schemeClr val="tx1"/>
                </a:solidFill>
                <a:latin typeface="+mn-lt"/>
                <a:ea typeface="MS PGothic" pitchFamily="34" charset="-128"/>
              </a:defRPr>
            </a:lvl3pPr>
            <a:lvl4pPr marL="1600200" indent="-228600" algn="l" eaLnBrk="0" hangingPunct="0">
              <a:spcBef>
                <a:spcPct val="35000"/>
              </a:spcBef>
              <a:buSzPct val="85000"/>
              <a:buChar char="•"/>
              <a:defRPr sz="2200">
                <a:solidFill>
                  <a:schemeClr val="tx1"/>
                </a:solidFill>
                <a:latin typeface="+mn-lt"/>
                <a:ea typeface="MS PGothic" pitchFamily="34" charset="-128"/>
              </a:defRPr>
            </a:lvl4pPr>
            <a:lvl5pPr marL="2057400" indent="-228600" algn="l" eaLnBrk="0" hangingPunct="0">
              <a:spcBef>
                <a:spcPct val="35000"/>
              </a:spcBef>
              <a:buSzPct val="85000"/>
              <a:buChar char="•"/>
              <a:defRPr sz="2200">
                <a:solidFill>
                  <a:schemeClr val="tx1"/>
                </a:solidFill>
                <a:latin typeface="+mn-lt"/>
                <a:ea typeface="MS PGothic" pitchFamily="34" charset="-128"/>
              </a:defRPr>
            </a:lvl5pPr>
            <a:lvl6pPr marL="2514600" indent="-228600" fontAlgn="base">
              <a:spcBef>
                <a:spcPct val="35000"/>
              </a:spcBef>
              <a:spcAft>
                <a:spcPct val="0"/>
              </a:spcAft>
              <a:buSzPct val="85000"/>
              <a:buChar char="•"/>
              <a:defRPr sz="2200">
                <a:solidFill>
                  <a:schemeClr val="tx1"/>
                </a:solidFill>
                <a:latin typeface="+mn-lt"/>
              </a:defRPr>
            </a:lvl6pPr>
            <a:lvl7pPr marL="2971800" indent="-228600" fontAlgn="base">
              <a:spcBef>
                <a:spcPct val="35000"/>
              </a:spcBef>
              <a:spcAft>
                <a:spcPct val="0"/>
              </a:spcAft>
              <a:buSzPct val="85000"/>
              <a:buChar char="•"/>
              <a:defRPr sz="2200">
                <a:solidFill>
                  <a:schemeClr val="tx1"/>
                </a:solidFill>
                <a:latin typeface="+mn-lt"/>
              </a:defRPr>
            </a:lvl7pPr>
            <a:lvl8pPr marL="3429000" indent="-228600" fontAlgn="base">
              <a:spcBef>
                <a:spcPct val="35000"/>
              </a:spcBef>
              <a:spcAft>
                <a:spcPct val="0"/>
              </a:spcAft>
              <a:buSzPct val="85000"/>
              <a:buChar char="•"/>
              <a:defRPr sz="2200">
                <a:solidFill>
                  <a:schemeClr val="tx1"/>
                </a:solidFill>
                <a:latin typeface="+mn-lt"/>
              </a:defRPr>
            </a:lvl8pPr>
            <a:lvl9pPr marL="3886200" indent="-228600" fontAlgn="base">
              <a:spcBef>
                <a:spcPct val="35000"/>
              </a:spcBef>
              <a:spcAft>
                <a:spcPct val="0"/>
              </a:spcAft>
              <a:buSzPct val="85000"/>
              <a:buChar char="•"/>
              <a:defRPr sz="2200">
                <a:solidFill>
                  <a:schemeClr val="tx1"/>
                </a:solidFill>
                <a:latin typeface="+mn-lt"/>
              </a:defRPr>
            </a:lvl9pPr>
          </a:lstStyle>
          <a:p>
            <a:r>
              <a:rPr lang="en-US" sz="2000" b="0" dirty="0" smtClean="0"/>
              <a:t>Then when coming from Primo Central and when coming from another source we would no longer see ‘PubMed Central’ </a:t>
            </a:r>
            <a:r>
              <a:rPr lang="en-US" sz="2000" b="0" dirty="0"/>
              <a:t>and ‘PubMed </a:t>
            </a:r>
            <a:r>
              <a:rPr lang="en-US" sz="2000" b="0" dirty="0" smtClean="0"/>
              <a:t>Central Open Access’ because they both have interface ‘PubMed Central’  </a:t>
            </a:r>
          </a:p>
        </p:txBody>
      </p:sp>
      <p:sp>
        <p:nvSpPr>
          <p:cNvPr id="8" name="Rectangle 7"/>
          <p:cNvSpPr/>
          <p:nvPr/>
        </p:nvSpPr>
        <p:spPr bwMode="auto">
          <a:xfrm>
            <a:off x="2610566" y="2305863"/>
            <a:ext cx="2688350" cy="263463"/>
          </a:xfrm>
          <a:prstGeom prst="rect">
            <a:avLst/>
          </a:prstGeom>
          <a:noFill/>
          <a:ln w="38100"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Rectangle 9"/>
          <p:cNvSpPr/>
          <p:nvPr/>
        </p:nvSpPr>
        <p:spPr bwMode="auto">
          <a:xfrm>
            <a:off x="2690152" y="4568882"/>
            <a:ext cx="3418045" cy="386795"/>
          </a:xfrm>
          <a:prstGeom prst="rect">
            <a:avLst/>
          </a:prstGeom>
          <a:noFill/>
          <a:ln w="38100"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Rectangle 10"/>
          <p:cNvSpPr/>
          <p:nvPr/>
        </p:nvSpPr>
        <p:spPr bwMode="auto">
          <a:xfrm>
            <a:off x="3200963" y="3079085"/>
            <a:ext cx="2097953" cy="271813"/>
          </a:xfrm>
          <a:prstGeom prst="rect">
            <a:avLst/>
          </a:prstGeom>
          <a:noFill/>
          <a:ln w="38100"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Rectangle 11"/>
          <p:cNvSpPr/>
          <p:nvPr/>
        </p:nvSpPr>
        <p:spPr bwMode="auto">
          <a:xfrm>
            <a:off x="3350197" y="5423228"/>
            <a:ext cx="2489168" cy="271667"/>
          </a:xfrm>
          <a:prstGeom prst="rect">
            <a:avLst/>
          </a:prstGeom>
          <a:noFill/>
          <a:ln w="38100"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349181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idx="4294967295"/>
          </p:nvPr>
        </p:nvSpPr>
        <p:spPr>
          <a:xfrm>
            <a:off x="188949" y="164575"/>
            <a:ext cx="8949341" cy="533400"/>
          </a:xfrm>
        </p:spPr>
        <p:txBody>
          <a:bodyPr/>
          <a:lstStyle/>
          <a:p>
            <a:pPr eaLnBrk="1" hangingPunct="1">
              <a:spcBef>
                <a:spcPct val="50000"/>
              </a:spcBef>
            </a:pPr>
            <a:r>
              <a:rPr lang="en-US" sz="2400" dirty="0"/>
              <a:t>Behind the scenes</a:t>
            </a:r>
          </a:p>
        </p:txBody>
      </p:sp>
      <p:sp>
        <p:nvSpPr>
          <p:cNvPr id="2" name="TextBox 1"/>
          <p:cNvSpPr txBox="1"/>
          <p:nvPr/>
        </p:nvSpPr>
        <p:spPr>
          <a:xfrm>
            <a:off x="188949" y="817461"/>
            <a:ext cx="8717936" cy="1267364"/>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eaLnBrk="0" hangingPunct="0">
              <a:lnSpc>
                <a:spcPct val="90000"/>
              </a:lnSpc>
              <a:spcBef>
                <a:spcPct val="35000"/>
              </a:spcBef>
              <a:buSzPct val="85000"/>
              <a:buChar char="•"/>
              <a:defRPr sz="2800">
                <a:solidFill>
                  <a:srgbClr val="3E4C56"/>
                </a:solidFill>
                <a:latin typeface="+mn-lt"/>
                <a:ea typeface="MS PGothic" pitchFamily="34" charset="-128"/>
              </a:defRPr>
            </a:lvl1pPr>
            <a:lvl2pPr marL="742950" indent="-285750" algn="l" eaLnBrk="0" hangingPunct="0">
              <a:spcBef>
                <a:spcPct val="35000"/>
              </a:spcBef>
              <a:buSzPct val="85000"/>
              <a:buChar char="•"/>
              <a:defRPr sz="2200">
                <a:solidFill>
                  <a:schemeClr val="tx1"/>
                </a:solidFill>
                <a:latin typeface="+mn-lt"/>
                <a:ea typeface="MS PGothic" pitchFamily="34" charset="-128"/>
              </a:defRPr>
            </a:lvl2pPr>
            <a:lvl3pPr marL="1143000" indent="-228600" algn="l" eaLnBrk="0" hangingPunct="0">
              <a:spcBef>
                <a:spcPct val="35000"/>
              </a:spcBef>
              <a:buSzPct val="85000"/>
              <a:buChar char="•"/>
              <a:defRPr sz="2200">
                <a:solidFill>
                  <a:schemeClr val="tx1"/>
                </a:solidFill>
                <a:latin typeface="+mn-lt"/>
                <a:ea typeface="MS PGothic" pitchFamily="34" charset="-128"/>
              </a:defRPr>
            </a:lvl3pPr>
            <a:lvl4pPr marL="1600200" indent="-228600" algn="l" eaLnBrk="0" hangingPunct="0">
              <a:spcBef>
                <a:spcPct val="35000"/>
              </a:spcBef>
              <a:buSzPct val="85000"/>
              <a:buChar char="•"/>
              <a:defRPr sz="2200">
                <a:solidFill>
                  <a:schemeClr val="tx1"/>
                </a:solidFill>
                <a:latin typeface="+mn-lt"/>
                <a:ea typeface="MS PGothic" pitchFamily="34" charset="-128"/>
              </a:defRPr>
            </a:lvl4pPr>
            <a:lvl5pPr marL="2057400" indent="-228600" algn="l" eaLnBrk="0" hangingPunct="0">
              <a:spcBef>
                <a:spcPct val="35000"/>
              </a:spcBef>
              <a:buSzPct val="85000"/>
              <a:buChar char="•"/>
              <a:defRPr sz="2200">
                <a:solidFill>
                  <a:schemeClr val="tx1"/>
                </a:solidFill>
                <a:latin typeface="+mn-lt"/>
                <a:ea typeface="MS PGothic" pitchFamily="34" charset="-128"/>
              </a:defRPr>
            </a:lvl5pPr>
            <a:lvl6pPr marL="2514600" indent="-228600" fontAlgn="base">
              <a:spcBef>
                <a:spcPct val="35000"/>
              </a:spcBef>
              <a:spcAft>
                <a:spcPct val="0"/>
              </a:spcAft>
              <a:buSzPct val="85000"/>
              <a:buChar char="•"/>
              <a:defRPr sz="2200">
                <a:solidFill>
                  <a:schemeClr val="tx1"/>
                </a:solidFill>
                <a:latin typeface="+mn-lt"/>
              </a:defRPr>
            </a:lvl6pPr>
            <a:lvl7pPr marL="2971800" indent="-228600" fontAlgn="base">
              <a:spcBef>
                <a:spcPct val="35000"/>
              </a:spcBef>
              <a:spcAft>
                <a:spcPct val="0"/>
              </a:spcAft>
              <a:buSzPct val="85000"/>
              <a:buChar char="•"/>
              <a:defRPr sz="2200">
                <a:solidFill>
                  <a:schemeClr val="tx1"/>
                </a:solidFill>
                <a:latin typeface="+mn-lt"/>
              </a:defRPr>
            </a:lvl7pPr>
            <a:lvl8pPr marL="3429000" indent="-228600" fontAlgn="base">
              <a:spcBef>
                <a:spcPct val="35000"/>
              </a:spcBef>
              <a:spcAft>
                <a:spcPct val="0"/>
              </a:spcAft>
              <a:buSzPct val="85000"/>
              <a:buChar char="•"/>
              <a:defRPr sz="2200">
                <a:solidFill>
                  <a:schemeClr val="tx1"/>
                </a:solidFill>
                <a:latin typeface="+mn-lt"/>
              </a:defRPr>
            </a:lvl8pPr>
            <a:lvl9pPr marL="3886200" indent="-228600" fontAlgn="base">
              <a:spcBef>
                <a:spcPct val="35000"/>
              </a:spcBef>
              <a:spcAft>
                <a:spcPct val="0"/>
              </a:spcAft>
              <a:buSzPct val="85000"/>
              <a:buChar char="•"/>
              <a:defRPr sz="2200">
                <a:solidFill>
                  <a:schemeClr val="tx1"/>
                </a:solidFill>
                <a:latin typeface="+mn-lt"/>
              </a:defRPr>
            </a:lvl9pPr>
          </a:lstStyle>
          <a:p>
            <a:r>
              <a:rPr lang="en-US" sz="2000" b="0" dirty="0" smtClean="0"/>
              <a:t>Now there are three resources available for accessing full text instead of five</a:t>
            </a:r>
          </a:p>
        </p:txBody>
      </p:sp>
      <p:pic>
        <p:nvPicPr>
          <p:cNvPr id="3" name="Picture 2"/>
          <p:cNvPicPr>
            <a:picLocks noChangeAspect="1"/>
          </p:cNvPicPr>
          <p:nvPr/>
        </p:nvPicPr>
        <p:blipFill>
          <a:blip r:embed="rId3"/>
          <a:stretch>
            <a:fillRect/>
          </a:stretch>
        </p:blipFill>
        <p:spPr>
          <a:xfrm>
            <a:off x="824148" y="2545684"/>
            <a:ext cx="7447537" cy="3622550"/>
          </a:xfrm>
          <a:prstGeom prst="rect">
            <a:avLst/>
          </a:prstGeom>
          <a:ln>
            <a:solidFill>
              <a:schemeClr val="tx1"/>
            </a:solidFill>
          </a:ln>
        </p:spPr>
      </p:pic>
      <p:sp>
        <p:nvSpPr>
          <p:cNvPr id="4" name="TextBox 3"/>
          <p:cNvSpPr txBox="1"/>
          <p:nvPr/>
        </p:nvSpPr>
        <p:spPr>
          <a:xfrm>
            <a:off x="4840835" y="4291905"/>
            <a:ext cx="3226020" cy="1200329"/>
          </a:xfrm>
          <a:prstGeom prst="rect">
            <a:avLst/>
          </a:prstGeom>
          <a:solidFill>
            <a:schemeClr val="bg1"/>
          </a:solidFill>
          <a:ln>
            <a:solidFill>
              <a:schemeClr val="tx1"/>
            </a:solidFill>
          </a:ln>
        </p:spPr>
        <p:txBody>
          <a:bodyPr wrap="square" rtlCol="0">
            <a:spAutoFit/>
          </a:bodyPr>
          <a:lstStyle/>
          <a:p>
            <a:pPr algn="l"/>
            <a:r>
              <a:rPr lang="en-US" b="0" dirty="0"/>
              <a:t>‘PubMed Central’ and ‘PubMed Central Open Access</a:t>
            </a:r>
            <a:r>
              <a:rPr lang="en-US" b="0" dirty="0" smtClean="0"/>
              <a:t>’ no longer appear here</a:t>
            </a:r>
            <a:endParaRPr lang="en-GB" dirty="0"/>
          </a:p>
        </p:txBody>
      </p:sp>
    </p:spTree>
    <p:extLst>
      <p:ext uri="{BB962C8B-B14F-4D97-AF65-F5344CB8AC3E}">
        <p14:creationId xmlns:p14="http://schemas.microsoft.com/office/powerpoint/2010/main" val="519052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3" name="Rectangle 5"/>
          <p:cNvSpPr>
            <a:spLocks noGrp="1" noChangeArrowheads="1"/>
          </p:cNvSpPr>
          <p:nvPr>
            <p:ph type="ctrTitle" idx="4294967295"/>
          </p:nvPr>
        </p:nvSpPr>
        <p:spPr>
          <a:xfrm>
            <a:off x="270640" y="935330"/>
            <a:ext cx="7772400" cy="1470025"/>
          </a:xfrm>
        </p:spPr>
        <p:txBody>
          <a:bodyPr/>
          <a:lstStyle/>
          <a:p>
            <a:r>
              <a:rPr lang="en-US" dirty="0" smtClean="0"/>
              <a:t>Agenda</a:t>
            </a:r>
          </a:p>
        </p:txBody>
      </p:sp>
      <p:sp>
        <p:nvSpPr>
          <p:cNvPr id="5" name="Rounded Rectangle 4"/>
          <p:cNvSpPr/>
          <p:nvPr/>
        </p:nvSpPr>
        <p:spPr bwMode="auto">
          <a:xfrm>
            <a:off x="2267700" y="2200040"/>
            <a:ext cx="6280451" cy="3825584"/>
          </a:xfrm>
          <a:prstGeom prst="roundRect">
            <a:avLst/>
          </a:prstGeom>
          <a:solidFill>
            <a:schemeClr val="bg1"/>
          </a:solidFill>
          <a:ln w="76200" cap="flat" cmpd="sng" algn="ctr">
            <a:solidFill>
              <a:srgbClr val="2B4F85"/>
            </a:solidFill>
            <a:prstDash val="solid"/>
            <a:round/>
            <a:headEnd type="none" w="med" len="med"/>
            <a:tailEnd type="triangle" w="med" len="med"/>
          </a:ln>
          <a:effectLst>
            <a:glow rad="63500">
              <a:schemeClr val="accent4">
                <a:satMod val="175000"/>
                <a:alpha val="40000"/>
              </a:schemeClr>
            </a:glow>
          </a:effectLst>
        </p:spPr>
        <p:txBody>
          <a:bodyPr vert="horz" wrap="square" lIns="91440" tIns="45720" rIns="91440" bIns="45720" numCol="1" rtlCol="0" anchor="t" anchorCtr="0" compatLnSpc="1">
            <a:prstTxWarp prst="textNoShape">
              <a:avLst/>
            </a:prstTxWarp>
          </a:bodyPr>
          <a:lstStyle/>
          <a:p>
            <a:pPr>
              <a:spcBef>
                <a:spcPct val="0"/>
              </a:spcBef>
            </a:pPr>
            <a:endParaRPr lang="en-US" b="0" dirty="0" smtClean="0">
              <a:latin typeface="Arial" pitchFamily="34" charset="0"/>
            </a:endParaRPr>
          </a:p>
        </p:txBody>
      </p:sp>
      <p:sp>
        <p:nvSpPr>
          <p:cNvPr id="232461" name="Text Box 13"/>
          <p:cNvSpPr txBox="1">
            <a:spLocks noChangeArrowheads="1"/>
          </p:cNvSpPr>
          <p:nvPr/>
        </p:nvSpPr>
        <p:spPr bwMode="auto">
          <a:xfrm>
            <a:off x="2687960" y="2726708"/>
            <a:ext cx="5597479" cy="1818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defRPr sz="2400" b="1">
                <a:solidFill>
                  <a:srgbClr val="000000"/>
                </a:solidFill>
                <a:latin typeface="Arial" pitchFamily="34" charset="0"/>
                <a:ea typeface="ヒラギノ角ゴ ProN W3" charset="-128"/>
                <a:sym typeface="Arial" pitchFamily="34" charset="0"/>
              </a:defRPr>
            </a:lvl1pPr>
            <a:lvl2pPr indent="-228600" eaLnBrk="0" hangingPunct="0">
              <a:defRPr sz="2400" b="1">
                <a:solidFill>
                  <a:srgbClr val="000000"/>
                </a:solidFill>
                <a:latin typeface="Arial" pitchFamily="34" charset="0"/>
                <a:ea typeface="ヒラギノ角ゴ ProN W3" charset="-128"/>
                <a:sym typeface="Arial" pitchFamily="34" charset="0"/>
              </a:defRPr>
            </a:lvl2pPr>
            <a:lvl3pPr eaLnBrk="0" hangingPunct="0">
              <a:defRPr sz="2400" b="1">
                <a:solidFill>
                  <a:srgbClr val="000000"/>
                </a:solidFill>
                <a:latin typeface="Arial" pitchFamily="34" charset="0"/>
                <a:ea typeface="ヒラギノ角ゴ ProN W3" charset="-128"/>
                <a:sym typeface="Arial" pitchFamily="34" charset="0"/>
              </a:defRPr>
            </a:lvl3pPr>
            <a:lvl4pPr eaLnBrk="0" hangingPunct="0">
              <a:defRPr sz="2400" b="1">
                <a:solidFill>
                  <a:srgbClr val="000000"/>
                </a:solidFill>
                <a:latin typeface="Arial" pitchFamily="34" charset="0"/>
                <a:ea typeface="ヒラギノ角ゴ ProN W3" charset="-128"/>
                <a:sym typeface="Arial" pitchFamily="34" charset="0"/>
              </a:defRPr>
            </a:lvl4pPr>
            <a:lvl5pPr eaLnBrk="0" hangingPunct="0">
              <a:defRPr sz="2400" b="1">
                <a:solidFill>
                  <a:srgbClr val="000000"/>
                </a:solidFill>
                <a:latin typeface="Arial" pitchFamily="34" charset="0"/>
                <a:ea typeface="ヒラギノ角ゴ ProN W3" charset="-128"/>
                <a:sym typeface="Arial" pitchFamily="34" charset="0"/>
              </a:defRPr>
            </a:lvl5pPr>
            <a:lvl6pPr algn="ctr" eaLnBrk="0" fontAlgn="base" hangingPunct="0">
              <a:spcBef>
                <a:spcPct val="30000"/>
              </a:spcBef>
              <a:spcAft>
                <a:spcPct val="0"/>
              </a:spcAft>
              <a:defRPr sz="2400" b="1">
                <a:solidFill>
                  <a:srgbClr val="000000"/>
                </a:solidFill>
                <a:latin typeface="Arial" pitchFamily="34" charset="0"/>
                <a:ea typeface="ヒラギノ角ゴ ProN W3" charset="-128"/>
                <a:sym typeface="Arial" pitchFamily="34" charset="0"/>
              </a:defRPr>
            </a:lvl6pPr>
            <a:lvl7pPr algn="ctr" eaLnBrk="0" fontAlgn="base" hangingPunct="0">
              <a:spcBef>
                <a:spcPct val="30000"/>
              </a:spcBef>
              <a:spcAft>
                <a:spcPct val="0"/>
              </a:spcAft>
              <a:defRPr sz="2400" b="1">
                <a:solidFill>
                  <a:srgbClr val="000000"/>
                </a:solidFill>
                <a:latin typeface="Arial" pitchFamily="34" charset="0"/>
                <a:ea typeface="ヒラギノ角ゴ ProN W3" charset="-128"/>
                <a:sym typeface="Arial" pitchFamily="34" charset="0"/>
              </a:defRPr>
            </a:lvl7pPr>
            <a:lvl8pPr algn="ctr" eaLnBrk="0" fontAlgn="base" hangingPunct="0">
              <a:spcBef>
                <a:spcPct val="30000"/>
              </a:spcBef>
              <a:spcAft>
                <a:spcPct val="0"/>
              </a:spcAft>
              <a:defRPr sz="2400" b="1">
                <a:solidFill>
                  <a:srgbClr val="000000"/>
                </a:solidFill>
                <a:latin typeface="Arial" pitchFamily="34" charset="0"/>
                <a:ea typeface="ヒラギノ角ゴ ProN W3" charset="-128"/>
                <a:sym typeface="Arial" pitchFamily="34" charset="0"/>
              </a:defRPr>
            </a:lvl8pPr>
            <a:lvl9pPr algn="ctr" eaLnBrk="0" fontAlgn="base" hangingPunct="0">
              <a:spcBef>
                <a:spcPct val="30000"/>
              </a:spcBef>
              <a:spcAft>
                <a:spcPct val="0"/>
              </a:spcAft>
              <a:defRPr sz="2400" b="1">
                <a:solidFill>
                  <a:srgbClr val="000000"/>
                </a:solidFill>
                <a:latin typeface="Arial" pitchFamily="34" charset="0"/>
                <a:ea typeface="ヒラギノ角ゴ ProN W3" charset="-128"/>
                <a:sym typeface="Arial" pitchFamily="34" charset="0"/>
              </a:defRPr>
            </a:lvl9pPr>
          </a:lstStyle>
          <a:p>
            <a:pPr algn="l" eaLnBrk="1" hangingPunct="1">
              <a:spcBef>
                <a:spcPct val="50000"/>
              </a:spcBef>
            </a:pPr>
            <a:r>
              <a:rPr lang="en-US" sz="1600" b="0" dirty="0">
                <a:solidFill>
                  <a:srgbClr val="3E4C56"/>
                </a:solidFill>
                <a:latin typeface="Verdana" pitchFamily="34" charset="0"/>
              </a:rPr>
              <a:t>Why do we need the Alma Link resolver</a:t>
            </a:r>
          </a:p>
          <a:p>
            <a:pPr algn="l" eaLnBrk="1" hangingPunct="1">
              <a:spcBef>
                <a:spcPct val="50000"/>
              </a:spcBef>
            </a:pPr>
            <a:r>
              <a:rPr lang="en-US" sz="1600" b="0" dirty="0">
                <a:solidFill>
                  <a:srgbClr val="3E4C56"/>
                </a:solidFill>
                <a:latin typeface="Verdana" pitchFamily="34" charset="0"/>
              </a:rPr>
              <a:t>Introduction and overview</a:t>
            </a:r>
          </a:p>
          <a:p>
            <a:pPr algn="l" eaLnBrk="1" hangingPunct="1">
              <a:spcBef>
                <a:spcPct val="50000"/>
              </a:spcBef>
            </a:pPr>
            <a:r>
              <a:rPr lang="en-US" sz="1600" b="0" dirty="0" smtClean="0">
                <a:solidFill>
                  <a:srgbClr val="3E4C56"/>
                </a:solidFill>
                <a:latin typeface="Verdana" pitchFamily="34" charset="0"/>
              </a:rPr>
              <a:t>Example</a:t>
            </a:r>
          </a:p>
          <a:p>
            <a:pPr algn="l" eaLnBrk="1" hangingPunct="1">
              <a:spcBef>
                <a:spcPct val="50000"/>
              </a:spcBef>
            </a:pPr>
            <a:r>
              <a:rPr lang="en-US" sz="1600" b="0" dirty="0">
                <a:solidFill>
                  <a:srgbClr val="3E4C56"/>
                </a:solidFill>
                <a:latin typeface="Verdana" pitchFamily="34" charset="0"/>
              </a:rPr>
              <a:t>Behind the scenes</a:t>
            </a:r>
          </a:p>
          <a:p>
            <a:pPr algn="l" eaLnBrk="1" hangingPunct="1">
              <a:spcBef>
                <a:spcPct val="50000"/>
              </a:spcBef>
            </a:pPr>
            <a:r>
              <a:rPr lang="en-US" sz="1600" dirty="0">
                <a:solidFill>
                  <a:srgbClr val="3E4C56"/>
                </a:solidFill>
                <a:latin typeface="Verdana" pitchFamily="34" charset="0"/>
              </a:rPr>
              <a:t>Summary</a:t>
            </a:r>
          </a:p>
        </p:txBody>
      </p:sp>
    </p:spTree>
    <p:extLst>
      <p:ext uri="{BB962C8B-B14F-4D97-AF65-F5344CB8AC3E}">
        <p14:creationId xmlns:p14="http://schemas.microsoft.com/office/powerpoint/2010/main" val="30264663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idx="4294967295"/>
          </p:nvPr>
        </p:nvSpPr>
        <p:spPr>
          <a:xfrm>
            <a:off x="188949" y="164575"/>
            <a:ext cx="8949341" cy="533400"/>
          </a:xfrm>
        </p:spPr>
        <p:txBody>
          <a:bodyPr/>
          <a:lstStyle/>
          <a:p>
            <a:pPr eaLnBrk="1" hangingPunct="1">
              <a:spcBef>
                <a:spcPct val="50000"/>
              </a:spcBef>
            </a:pPr>
            <a:r>
              <a:rPr lang="en-US" sz="2400" dirty="0" smtClean="0"/>
              <a:t>Summary</a:t>
            </a:r>
            <a:endParaRPr lang="en-US" sz="2400" dirty="0"/>
          </a:p>
        </p:txBody>
      </p:sp>
      <p:sp>
        <p:nvSpPr>
          <p:cNvPr id="2" name="TextBox 1"/>
          <p:cNvSpPr txBox="1"/>
          <p:nvPr/>
        </p:nvSpPr>
        <p:spPr>
          <a:xfrm>
            <a:off x="188949" y="817462"/>
            <a:ext cx="8717936" cy="3686878"/>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eaLnBrk="0" hangingPunct="0">
              <a:lnSpc>
                <a:spcPct val="90000"/>
              </a:lnSpc>
              <a:spcBef>
                <a:spcPct val="35000"/>
              </a:spcBef>
              <a:buSzPct val="85000"/>
              <a:buChar char="•"/>
              <a:defRPr sz="2800">
                <a:solidFill>
                  <a:srgbClr val="3E4C56"/>
                </a:solidFill>
                <a:latin typeface="+mn-lt"/>
                <a:ea typeface="MS PGothic" pitchFamily="34" charset="-128"/>
              </a:defRPr>
            </a:lvl1pPr>
            <a:lvl2pPr marL="742950" indent="-285750" algn="l" eaLnBrk="0" hangingPunct="0">
              <a:spcBef>
                <a:spcPct val="35000"/>
              </a:spcBef>
              <a:buSzPct val="85000"/>
              <a:buChar char="•"/>
              <a:defRPr sz="2200">
                <a:solidFill>
                  <a:schemeClr val="tx1"/>
                </a:solidFill>
                <a:latin typeface="+mn-lt"/>
                <a:ea typeface="MS PGothic" pitchFamily="34" charset="-128"/>
              </a:defRPr>
            </a:lvl2pPr>
            <a:lvl3pPr marL="1143000" indent="-228600" algn="l" eaLnBrk="0" hangingPunct="0">
              <a:spcBef>
                <a:spcPct val="35000"/>
              </a:spcBef>
              <a:buSzPct val="85000"/>
              <a:buChar char="•"/>
              <a:defRPr sz="2200">
                <a:solidFill>
                  <a:schemeClr val="tx1"/>
                </a:solidFill>
                <a:latin typeface="+mn-lt"/>
                <a:ea typeface="MS PGothic" pitchFamily="34" charset="-128"/>
              </a:defRPr>
            </a:lvl3pPr>
            <a:lvl4pPr marL="1600200" indent="-228600" algn="l" eaLnBrk="0" hangingPunct="0">
              <a:spcBef>
                <a:spcPct val="35000"/>
              </a:spcBef>
              <a:buSzPct val="85000"/>
              <a:buChar char="•"/>
              <a:defRPr sz="2200">
                <a:solidFill>
                  <a:schemeClr val="tx1"/>
                </a:solidFill>
                <a:latin typeface="+mn-lt"/>
                <a:ea typeface="MS PGothic" pitchFamily="34" charset="-128"/>
              </a:defRPr>
            </a:lvl4pPr>
            <a:lvl5pPr marL="2057400" indent="-228600" algn="l" eaLnBrk="0" hangingPunct="0">
              <a:spcBef>
                <a:spcPct val="35000"/>
              </a:spcBef>
              <a:buSzPct val="85000"/>
              <a:buChar char="•"/>
              <a:defRPr sz="2200">
                <a:solidFill>
                  <a:schemeClr val="tx1"/>
                </a:solidFill>
                <a:latin typeface="+mn-lt"/>
                <a:ea typeface="MS PGothic" pitchFamily="34" charset="-128"/>
              </a:defRPr>
            </a:lvl5pPr>
            <a:lvl6pPr marL="2514600" indent="-228600" fontAlgn="base">
              <a:spcBef>
                <a:spcPct val="35000"/>
              </a:spcBef>
              <a:spcAft>
                <a:spcPct val="0"/>
              </a:spcAft>
              <a:buSzPct val="85000"/>
              <a:buChar char="•"/>
              <a:defRPr sz="2200">
                <a:solidFill>
                  <a:schemeClr val="tx1"/>
                </a:solidFill>
                <a:latin typeface="+mn-lt"/>
              </a:defRPr>
            </a:lvl6pPr>
            <a:lvl7pPr marL="2971800" indent="-228600" fontAlgn="base">
              <a:spcBef>
                <a:spcPct val="35000"/>
              </a:spcBef>
              <a:spcAft>
                <a:spcPct val="0"/>
              </a:spcAft>
              <a:buSzPct val="85000"/>
              <a:buChar char="•"/>
              <a:defRPr sz="2200">
                <a:solidFill>
                  <a:schemeClr val="tx1"/>
                </a:solidFill>
                <a:latin typeface="+mn-lt"/>
              </a:defRPr>
            </a:lvl7pPr>
            <a:lvl8pPr marL="3429000" indent="-228600" fontAlgn="base">
              <a:spcBef>
                <a:spcPct val="35000"/>
              </a:spcBef>
              <a:spcAft>
                <a:spcPct val="0"/>
              </a:spcAft>
              <a:buSzPct val="85000"/>
              <a:buChar char="•"/>
              <a:defRPr sz="2200">
                <a:solidFill>
                  <a:schemeClr val="tx1"/>
                </a:solidFill>
                <a:latin typeface="+mn-lt"/>
              </a:defRPr>
            </a:lvl8pPr>
            <a:lvl9pPr marL="3886200" indent="-228600" fontAlgn="base">
              <a:spcBef>
                <a:spcPct val="35000"/>
              </a:spcBef>
              <a:spcAft>
                <a:spcPct val="0"/>
              </a:spcAft>
              <a:buSzPct val="85000"/>
              <a:buChar char="•"/>
              <a:defRPr sz="2200">
                <a:solidFill>
                  <a:schemeClr val="tx1"/>
                </a:solidFill>
                <a:latin typeface="+mn-lt"/>
              </a:defRPr>
            </a:lvl9pPr>
          </a:lstStyle>
          <a:p>
            <a:pPr lvl="1"/>
            <a:r>
              <a:rPr lang="en-US" sz="2400" b="0" dirty="0">
                <a:solidFill>
                  <a:srgbClr val="3E4C56"/>
                </a:solidFill>
              </a:rPr>
              <a:t>The u resolver can work from </a:t>
            </a:r>
            <a:r>
              <a:rPr lang="en-US" sz="2400" b="0" dirty="0" smtClean="0">
                <a:solidFill>
                  <a:srgbClr val="3E4C56"/>
                </a:solidFill>
              </a:rPr>
              <a:t>Primo </a:t>
            </a:r>
            <a:r>
              <a:rPr lang="en-US" sz="2400" b="0" dirty="0">
                <a:solidFill>
                  <a:srgbClr val="3E4C56"/>
                </a:solidFill>
              </a:rPr>
              <a:t>or from other database</a:t>
            </a:r>
            <a:endParaRPr lang="en-GB" sz="2400" b="0" dirty="0">
              <a:solidFill>
                <a:srgbClr val="3E4C56"/>
              </a:solidFill>
            </a:endParaRPr>
          </a:p>
          <a:p>
            <a:pPr lvl="1"/>
            <a:r>
              <a:rPr lang="en-US" sz="2400" b="0" dirty="0">
                <a:solidFill>
                  <a:srgbClr val="3E4C56"/>
                </a:solidFill>
              </a:rPr>
              <a:t>It checks via the login if we can access electronic materials</a:t>
            </a:r>
            <a:endParaRPr lang="en-GB" sz="2400" b="0" dirty="0">
              <a:solidFill>
                <a:srgbClr val="3E4C56"/>
              </a:solidFill>
            </a:endParaRPr>
          </a:p>
          <a:p>
            <a:pPr lvl="1"/>
            <a:r>
              <a:rPr lang="en-US" sz="2400" b="0" dirty="0">
                <a:solidFill>
                  <a:srgbClr val="3E4C56"/>
                </a:solidFill>
              </a:rPr>
              <a:t>It checks via the library “holding file” and the CZ (CKB) if the portfolio exists and if so if the library has access and then according to the rules of the general electronic services it presents it.</a:t>
            </a:r>
            <a:endParaRPr lang="en-GB" sz="2400" b="0" dirty="0">
              <a:solidFill>
                <a:srgbClr val="3E4C56"/>
              </a:solidFill>
            </a:endParaRPr>
          </a:p>
        </p:txBody>
      </p:sp>
    </p:spTree>
    <p:extLst>
      <p:ext uri="{BB962C8B-B14F-4D97-AF65-F5344CB8AC3E}">
        <p14:creationId xmlns:p14="http://schemas.microsoft.com/office/powerpoint/2010/main" val="6026552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3" name="Rectangle 5"/>
          <p:cNvSpPr>
            <a:spLocks noGrp="1" noChangeArrowheads="1"/>
          </p:cNvSpPr>
          <p:nvPr>
            <p:ph type="ctrTitle" idx="4294967295"/>
          </p:nvPr>
        </p:nvSpPr>
        <p:spPr>
          <a:xfrm>
            <a:off x="270640" y="935330"/>
            <a:ext cx="7772400" cy="1470025"/>
          </a:xfrm>
        </p:spPr>
        <p:txBody>
          <a:bodyPr/>
          <a:lstStyle/>
          <a:p>
            <a:r>
              <a:rPr lang="en-US" dirty="0" smtClean="0"/>
              <a:t>Agenda</a:t>
            </a:r>
          </a:p>
        </p:txBody>
      </p:sp>
      <p:sp>
        <p:nvSpPr>
          <p:cNvPr id="5" name="Rounded Rectangle 4"/>
          <p:cNvSpPr/>
          <p:nvPr/>
        </p:nvSpPr>
        <p:spPr bwMode="auto">
          <a:xfrm>
            <a:off x="2267700" y="2200040"/>
            <a:ext cx="6280451" cy="3825584"/>
          </a:xfrm>
          <a:prstGeom prst="roundRect">
            <a:avLst/>
          </a:prstGeom>
          <a:solidFill>
            <a:schemeClr val="bg1"/>
          </a:solidFill>
          <a:ln w="76200" cap="flat" cmpd="sng" algn="ctr">
            <a:solidFill>
              <a:srgbClr val="2B4F85"/>
            </a:solidFill>
            <a:prstDash val="solid"/>
            <a:round/>
            <a:headEnd type="none" w="med" len="med"/>
            <a:tailEnd type="triangle" w="med" len="med"/>
          </a:ln>
          <a:effectLst>
            <a:glow rad="63500">
              <a:schemeClr val="accent4">
                <a:satMod val="175000"/>
                <a:alpha val="40000"/>
              </a:schemeClr>
            </a:glow>
          </a:effectLst>
        </p:spPr>
        <p:txBody>
          <a:bodyPr vert="horz" wrap="square" lIns="91440" tIns="45720" rIns="91440" bIns="45720" numCol="1" rtlCol="0" anchor="t" anchorCtr="0" compatLnSpc="1">
            <a:prstTxWarp prst="textNoShape">
              <a:avLst/>
            </a:prstTxWarp>
          </a:bodyPr>
          <a:lstStyle/>
          <a:p>
            <a:pPr>
              <a:spcBef>
                <a:spcPct val="0"/>
              </a:spcBef>
            </a:pPr>
            <a:endParaRPr lang="en-US" b="0" dirty="0" smtClean="0">
              <a:latin typeface="Arial" pitchFamily="34" charset="0"/>
            </a:endParaRPr>
          </a:p>
        </p:txBody>
      </p:sp>
      <p:sp>
        <p:nvSpPr>
          <p:cNvPr id="232461" name="Text Box 13"/>
          <p:cNvSpPr txBox="1">
            <a:spLocks noChangeArrowheads="1"/>
          </p:cNvSpPr>
          <p:nvPr/>
        </p:nvSpPr>
        <p:spPr bwMode="auto">
          <a:xfrm>
            <a:off x="2687960" y="2726708"/>
            <a:ext cx="5597479" cy="1818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defRPr sz="2400" b="1">
                <a:solidFill>
                  <a:srgbClr val="000000"/>
                </a:solidFill>
                <a:latin typeface="Arial" pitchFamily="34" charset="0"/>
                <a:ea typeface="ヒラギノ角ゴ ProN W3" charset="-128"/>
                <a:sym typeface="Arial" pitchFamily="34" charset="0"/>
              </a:defRPr>
            </a:lvl1pPr>
            <a:lvl2pPr indent="-228600" eaLnBrk="0" hangingPunct="0">
              <a:defRPr sz="2400" b="1">
                <a:solidFill>
                  <a:srgbClr val="000000"/>
                </a:solidFill>
                <a:latin typeface="Arial" pitchFamily="34" charset="0"/>
                <a:ea typeface="ヒラギノ角ゴ ProN W3" charset="-128"/>
                <a:sym typeface="Arial" pitchFamily="34" charset="0"/>
              </a:defRPr>
            </a:lvl2pPr>
            <a:lvl3pPr eaLnBrk="0" hangingPunct="0">
              <a:defRPr sz="2400" b="1">
                <a:solidFill>
                  <a:srgbClr val="000000"/>
                </a:solidFill>
                <a:latin typeface="Arial" pitchFamily="34" charset="0"/>
                <a:ea typeface="ヒラギノ角ゴ ProN W3" charset="-128"/>
                <a:sym typeface="Arial" pitchFamily="34" charset="0"/>
              </a:defRPr>
            </a:lvl3pPr>
            <a:lvl4pPr eaLnBrk="0" hangingPunct="0">
              <a:defRPr sz="2400" b="1">
                <a:solidFill>
                  <a:srgbClr val="000000"/>
                </a:solidFill>
                <a:latin typeface="Arial" pitchFamily="34" charset="0"/>
                <a:ea typeface="ヒラギノ角ゴ ProN W3" charset="-128"/>
                <a:sym typeface="Arial" pitchFamily="34" charset="0"/>
              </a:defRPr>
            </a:lvl4pPr>
            <a:lvl5pPr eaLnBrk="0" hangingPunct="0">
              <a:defRPr sz="2400" b="1">
                <a:solidFill>
                  <a:srgbClr val="000000"/>
                </a:solidFill>
                <a:latin typeface="Arial" pitchFamily="34" charset="0"/>
                <a:ea typeface="ヒラギノ角ゴ ProN W3" charset="-128"/>
                <a:sym typeface="Arial" pitchFamily="34" charset="0"/>
              </a:defRPr>
            </a:lvl5pPr>
            <a:lvl6pPr algn="ctr" eaLnBrk="0" fontAlgn="base" hangingPunct="0">
              <a:spcBef>
                <a:spcPct val="30000"/>
              </a:spcBef>
              <a:spcAft>
                <a:spcPct val="0"/>
              </a:spcAft>
              <a:defRPr sz="2400" b="1">
                <a:solidFill>
                  <a:srgbClr val="000000"/>
                </a:solidFill>
                <a:latin typeface="Arial" pitchFamily="34" charset="0"/>
                <a:ea typeface="ヒラギノ角ゴ ProN W3" charset="-128"/>
                <a:sym typeface="Arial" pitchFamily="34" charset="0"/>
              </a:defRPr>
            </a:lvl6pPr>
            <a:lvl7pPr algn="ctr" eaLnBrk="0" fontAlgn="base" hangingPunct="0">
              <a:spcBef>
                <a:spcPct val="30000"/>
              </a:spcBef>
              <a:spcAft>
                <a:spcPct val="0"/>
              </a:spcAft>
              <a:defRPr sz="2400" b="1">
                <a:solidFill>
                  <a:srgbClr val="000000"/>
                </a:solidFill>
                <a:latin typeface="Arial" pitchFamily="34" charset="0"/>
                <a:ea typeface="ヒラギノ角ゴ ProN W3" charset="-128"/>
                <a:sym typeface="Arial" pitchFamily="34" charset="0"/>
              </a:defRPr>
            </a:lvl7pPr>
            <a:lvl8pPr algn="ctr" eaLnBrk="0" fontAlgn="base" hangingPunct="0">
              <a:spcBef>
                <a:spcPct val="30000"/>
              </a:spcBef>
              <a:spcAft>
                <a:spcPct val="0"/>
              </a:spcAft>
              <a:defRPr sz="2400" b="1">
                <a:solidFill>
                  <a:srgbClr val="000000"/>
                </a:solidFill>
                <a:latin typeface="Arial" pitchFamily="34" charset="0"/>
                <a:ea typeface="ヒラギノ角ゴ ProN W3" charset="-128"/>
                <a:sym typeface="Arial" pitchFamily="34" charset="0"/>
              </a:defRPr>
            </a:lvl8pPr>
            <a:lvl9pPr algn="ctr" eaLnBrk="0" fontAlgn="base" hangingPunct="0">
              <a:spcBef>
                <a:spcPct val="30000"/>
              </a:spcBef>
              <a:spcAft>
                <a:spcPct val="0"/>
              </a:spcAft>
              <a:defRPr sz="2400" b="1">
                <a:solidFill>
                  <a:srgbClr val="000000"/>
                </a:solidFill>
                <a:latin typeface="Arial" pitchFamily="34" charset="0"/>
                <a:ea typeface="ヒラギノ角ゴ ProN W3" charset="-128"/>
                <a:sym typeface="Arial" pitchFamily="34" charset="0"/>
              </a:defRPr>
            </a:lvl9pPr>
          </a:lstStyle>
          <a:p>
            <a:pPr algn="l" eaLnBrk="1" hangingPunct="1">
              <a:spcBef>
                <a:spcPct val="50000"/>
              </a:spcBef>
            </a:pPr>
            <a:r>
              <a:rPr lang="en-US" sz="1600" dirty="0">
                <a:solidFill>
                  <a:srgbClr val="3E4C56"/>
                </a:solidFill>
                <a:latin typeface="Verdana" pitchFamily="34" charset="0"/>
              </a:rPr>
              <a:t>Why do we need the Alma Link resolver</a:t>
            </a:r>
          </a:p>
          <a:p>
            <a:pPr algn="l" eaLnBrk="1" hangingPunct="1">
              <a:spcBef>
                <a:spcPct val="50000"/>
              </a:spcBef>
            </a:pPr>
            <a:r>
              <a:rPr lang="en-US" sz="1600" b="0" dirty="0" smtClean="0">
                <a:solidFill>
                  <a:srgbClr val="3E4C56"/>
                </a:solidFill>
                <a:latin typeface="Verdana" pitchFamily="34" charset="0"/>
              </a:rPr>
              <a:t>Introduction </a:t>
            </a:r>
            <a:r>
              <a:rPr lang="en-US" sz="1600" b="0" dirty="0">
                <a:solidFill>
                  <a:srgbClr val="3E4C56"/>
                </a:solidFill>
                <a:latin typeface="Verdana" pitchFamily="34" charset="0"/>
              </a:rPr>
              <a:t>and overview</a:t>
            </a:r>
          </a:p>
          <a:p>
            <a:pPr algn="l" eaLnBrk="1" hangingPunct="1">
              <a:spcBef>
                <a:spcPct val="50000"/>
              </a:spcBef>
            </a:pPr>
            <a:r>
              <a:rPr lang="en-US" sz="1600" b="0" dirty="0" smtClean="0">
                <a:solidFill>
                  <a:srgbClr val="3E4C56"/>
                </a:solidFill>
                <a:latin typeface="Verdana" pitchFamily="34" charset="0"/>
              </a:rPr>
              <a:t>Example</a:t>
            </a:r>
          </a:p>
          <a:p>
            <a:pPr algn="l" eaLnBrk="1" hangingPunct="1">
              <a:spcBef>
                <a:spcPct val="50000"/>
              </a:spcBef>
            </a:pPr>
            <a:r>
              <a:rPr lang="en-US" sz="1600" b="0" dirty="0" smtClean="0">
                <a:solidFill>
                  <a:srgbClr val="3E4C56"/>
                </a:solidFill>
                <a:latin typeface="Verdana" pitchFamily="34" charset="0"/>
              </a:rPr>
              <a:t>Behind the scenes</a:t>
            </a:r>
          </a:p>
          <a:p>
            <a:pPr algn="l" eaLnBrk="1" hangingPunct="1">
              <a:spcBef>
                <a:spcPct val="50000"/>
              </a:spcBef>
            </a:pPr>
            <a:r>
              <a:rPr lang="en-US" sz="1600" b="0" dirty="0" smtClean="0">
                <a:solidFill>
                  <a:srgbClr val="3E4C56"/>
                </a:solidFill>
                <a:latin typeface="Verdana" pitchFamily="34" charset="0"/>
              </a:rPr>
              <a:t>Summary</a:t>
            </a:r>
            <a:endParaRPr lang="en-US" sz="1600" b="0" dirty="0">
              <a:solidFill>
                <a:srgbClr val="3E4C56"/>
              </a:solidFill>
              <a:latin typeface="Verdana" pitchFamily="34" charset="0"/>
            </a:endParaRPr>
          </a:p>
        </p:txBody>
      </p:sp>
    </p:spTree>
    <p:extLst>
      <p:ext uri="{BB962C8B-B14F-4D97-AF65-F5344CB8AC3E}">
        <p14:creationId xmlns:p14="http://schemas.microsoft.com/office/powerpoint/2010/main" val="6690890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idx="4294967295"/>
          </p:nvPr>
        </p:nvSpPr>
        <p:spPr>
          <a:xfrm>
            <a:off x="188949" y="164575"/>
            <a:ext cx="8949341" cy="533400"/>
          </a:xfrm>
        </p:spPr>
        <p:txBody>
          <a:bodyPr/>
          <a:lstStyle/>
          <a:p>
            <a:pPr eaLnBrk="1" hangingPunct="1">
              <a:spcBef>
                <a:spcPct val="50000"/>
              </a:spcBef>
            </a:pPr>
            <a:r>
              <a:rPr lang="en-US" sz="2400" dirty="0" smtClean="0"/>
              <a:t>Why do we need the Alma Link Resolver</a:t>
            </a:r>
            <a:endParaRPr lang="en-US" sz="2400" dirty="0"/>
          </a:p>
        </p:txBody>
      </p:sp>
      <p:sp>
        <p:nvSpPr>
          <p:cNvPr id="2" name="TextBox 1"/>
          <p:cNvSpPr txBox="1"/>
          <p:nvPr/>
        </p:nvSpPr>
        <p:spPr>
          <a:xfrm>
            <a:off x="188949" y="817461"/>
            <a:ext cx="8717936" cy="5146269"/>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eaLnBrk="0" hangingPunct="0">
              <a:lnSpc>
                <a:spcPct val="90000"/>
              </a:lnSpc>
              <a:spcBef>
                <a:spcPct val="35000"/>
              </a:spcBef>
              <a:buSzPct val="85000"/>
              <a:buChar char="•"/>
              <a:defRPr sz="2800">
                <a:solidFill>
                  <a:srgbClr val="3E4C56"/>
                </a:solidFill>
                <a:latin typeface="+mn-lt"/>
                <a:ea typeface="MS PGothic" pitchFamily="34" charset="-128"/>
              </a:defRPr>
            </a:lvl1pPr>
            <a:lvl2pPr marL="742950" indent="-285750" algn="l" eaLnBrk="0" hangingPunct="0">
              <a:spcBef>
                <a:spcPct val="35000"/>
              </a:spcBef>
              <a:buSzPct val="85000"/>
              <a:buChar char="•"/>
              <a:defRPr sz="2200">
                <a:solidFill>
                  <a:schemeClr val="tx1"/>
                </a:solidFill>
                <a:latin typeface="+mn-lt"/>
                <a:ea typeface="MS PGothic" pitchFamily="34" charset="-128"/>
              </a:defRPr>
            </a:lvl2pPr>
            <a:lvl3pPr marL="1143000" indent="-228600" algn="l" eaLnBrk="0" hangingPunct="0">
              <a:spcBef>
                <a:spcPct val="35000"/>
              </a:spcBef>
              <a:buSzPct val="85000"/>
              <a:buChar char="•"/>
              <a:defRPr sz="2200">
                <a:solidFill>
                  <a:schemeClr val="tx1"/>
                </a:solidFill>
                <a:latin typeface="+mn-lt"/>
                <a:ea typeface="MS PGothic" pitchFamily="34" charset="-128"/>
              </a:defRPr>
            </a:lvl3pPr>
            <a:lvl4pPr marL="1600200" indent="-228600" algn="l" eaLnBrk="0" hangingPunct="0">
              <a:spcBef>
                <a:spcPct val="35000"/>
              </a:spcBef>
              <a:buSzPct val="85000"/>
              <a:buChar char="•"/>
              <a:defRPr sz="2200">
                <a:solidFill>
                  <a:schemeClr val="tx1"/>
                </a:solidFill>
                <a:latin typeface="+mn-lt"/>
                <a:ea typeface="MS PGothic" pitchFamily="34" charset="-128"/>
              </a:defRPr>
            </a:lvl4pPr>
            <a:lvl5pPr marL="2057400" indent="-228600" algn="l" eaLnBrk="0" hangingPunct="0">
              <a:spcBef>
                <a:spcPct val="35000"/>
              </a:spcBef>
              <a:buSzPct val="85000"/>
              <a:buChar char="•"/>
              <a:defRPr sz="2200">
                <a:solidFill>
                  <a:schemeClr val="tx1"/>
                </a:solidFill>
                <a:latin typeface="+mn-lt"/>
                <a:ea typeface="MS PGothic" pitchFamily="34" charset="-128"/>
              </a:defRPr>
            </a:lvl5pPr>
            <a:lvl6pPr marL="2514600" indent="-228600" fontAlgn="base">
              <a:spcBef>
                <a:spcPct val="35000"/>
              </a:spcBef>
              <a:spcAft>
                <a:spcPct val="0"/>
              </a:spcAft>
              <a:buSzPct val="85000"/>
              <a:buChar char="•"/>
              <a:defRPr sz="2200">
                <a:solidFill>
                  <a:schemeClr val="tx1"/>
                </a:solidFill>
                <a:latin typeface="+mn-lt"/>
              </a:defRPr>
            </a:lvl6pPr>
            <a:lvl7pPr marL="2971800" indent="-228600" fontAlgn="base">
              <a:spcBef>
                <a:spcPct val="35000"/>
              </a:spcBef>
              <a:spcAft>
                <a:spcPct val="0"/>
              </a:spcAft>
              <a:buSzPct val="85000"/>
              <a:buChar char="•"/>
              <a:defRPr sz="2200">
                <a:solidFill>
                  <a:schemeClr val="tx1"/>
                </a:solidFill>
                <a:latin typeface="+mn-lt"/>
              </a:defRPr>
            </a:lvl7pPr>
            <a:lvl8pPr marL="3429000" indent="-228600" fontAlgn="base">
              <a:spcBef>
                <a:spcPct val="35000"/>
              </a:spcBef>
              <a:spcAft>
                <a:spcPct val="0"/>
              </a:spcAft>
              <a:buSzPct val="85000"/>
              <a:buChar char="•"/>
              <a:defRPr sz="2200">
                <a:solidFill>
                  <a:schemeClr val="tx1"/>
                </a:solidFill>
                <a:latin typeface="+mn-lt"/>
              </a:defRPr>
            </a:lvl8pPr>
            <a:lvl9pPr marL="3886200" indent="-228600" fontAlgn="base">
              <a:spcBef>
                <a:spcPct val="35000"/>
              </a:spcBef>
              <a:spcAft>
                <a:spcPct val="0"/>
              </a:spcAft>
              <a:buSzPct val="85000"/>
              <a:buChar char="•"/>
              <a:defRPr sz="2200">
                <a:solidFill>
                  <a:schemeClr val="tx1"/>
                </a:solidFill>
                <a:latin typeface="+mn-lt"/>
              </a:defRPr>
            </a:lvl9pPr>
          </a:lstStyle>
          <a:p>
            <a:r>
              <a:rPr lang="en-GB" sz="2400" b="0" dirty="0" smtClean="0"/>
              <a:t>Many </a:t>
            </a:r>
            <a:r>
              <a:rPr lang="en-GB" sz="2400" b="0" dirty="0"/>
              <a:t>users begin their search not from the library </a:t>
            </a:r>
            <a:r>
              <a:rPr lang="en-US" sz="2400" b="0" dirty="0" smtClean="0"/>
              <a:t>catalog</a:t>
            </a:r>
            <a:r>
              <a:rPr lang="en-GB" sz="2400" b="0" dirty="0" smtClean="0"/>
              <a:t> </a:t>
            </a:r>
            <a:r>
              <a:rPr lang="en-GB" sz="2400" b="0" dirty="0"/>
              <a:t>such as Primo but rather from another source</a:t>
            </a:r>
          </a:p>
          <a:p>
            <a:pPr lvl="1"/>
            <a:r>
              <a:rPr lang="en-GB" sz="2400" b="0" dirty="0" smtClean="0">
                <a:solidFill>
                  <a:srgbClr val="3E4C56"/>
                </a:solidFill>
              </a:rPr>
              <a:t>In this case Alma </a:t>
            </a:r>
            <a:r>
              <a:rPr lang="en-GB" sz="2400" b="0" dirty="0">
                <a:solidFill>
                  <a:srgbClr val="3E4C56"/>
                </a:solidFill>
              </a:rPr>
              <a:t>is being used even </a:t>
            </a:r>
            <a:r>
              <a:rPr lang="en-GB" sz="2400" b="0" dirty="0" smtClean="0">
                <a:solidFill>
                  <a:srgbClr val="3E4C56"/>
                </a:solidFill>
              </a:rPr>
              <a:t>if user searches </a:t>
            </a:r>
            <a:r>
              <a:rPr lang="en-GB" sz="2400" b="0" dirty="0">
                <a:solidFill>
                  <a:srgbClr val="3E4C56"/>
                </a:solidFill>
              </a:rPr>
              <a:t>in another </a:t>
            </a:r>
            <a:r>
              <a:rPr lang="en-GB" sz="2400" b="0" dirty="0" smtClean="0">
                <a:solidFill>
                  <a:srgbClr val="3E4C56"/>
                </a:solidFill>
              </a:rPr>
              <a:t>database - </a:t>
            </a:r>
            <a:r>
              <a:rPr lang="en-GB" sz="2400" b="0" dirty="0">
                <a:solidFill>
                  <a:srgbClr val="3E4C56"/>
                </a:solidFill>
              </a:rPr>
              <a:t>not necessarily Primo</a:t>
            </a:r>
          </a:p>
          <a:p>
            <a:pPr lvl="1"/>
            <a:r>
              <a:rPr lang="en-GB" sz="2400" b="0" dirty="0">
                <a:solidFill>
                  <a:srgbClr val="3E4C56"/>
                </a:solidFill>
              </a:rPr>
              <a:t>For example user may search PubMed, Web of Science, American Physiological Association, etc</a:t>
            </a:r>
            <a:r>
              <a:rPr lang="en-GB" sz="2400" b="0" dirty="0" smtClean="0">
                <a:solidFill>
                  <a:srgbClr val="3E4C56"/>
                </a:solidFill>
              </a:rPr>
              <a:t>.</a:t>
            </a:r>
            <a:endParaRPr lang="en-GB" sz="2400" b="0" dirty="0">
              <a:solidFill>
                <a:srgbClr val="3E4C56"/>
              </a:solidFill>
            </a:endParaRPr>
          </a:p>
          <a:p>
            <a:r>
              <a:rPr lang="en-GB" sz="2400" b="0" dirty="0" smtClean="0"/>
              <a:t>The </a:t>
            </a:r>
            <a:r>
              <a:rPr lang="en-GB" sz="2400" b="0" dirty="0"/>
              <a:t>Alma </a:t>
            </a:r>
            <a:r>
              <a:rPr lang="en-GB" sz="2400" b="0" dirty="0" smtClean="0"/>
              <a:t>Link </a:t>
            </a:r>
            <a:r>
              <a:rPr lang="en-GB" sz="2400" b="0" dirty="0"/>
              <a:t>resolver, via Primo, provides services for the patron for both print and electronic material.</a:t>
            </a:r>
          </a:p>
          <a:p>
            <a:r>
              <a:rPr lang="en-GB" sz="2400" b="0" dirty="0" smtClean="0"/>
              <a:t>Need </a:t>
            </a:r>
            <a:r>
              <a:rPr lang="en-GB" sz="2400" b="0" dirty="0"/>
              <a:t>Alma Link </a:t>
            </a:r>
            <a:r>
              <a:rPr lang="en-GB" sz="2400" b="0" dirty="0" smtClean="0"/>
              <a:t>resolver </a:t>
            </a:r>
            <a:r>
              <a:rPr lang="en-GB" sz="2400" b="0" dirty="0"/>
              <a:t>so patron can access material that library either owns physically or has a subscription for</a:t>
            </a:r>
          </a:p>
        </p:txBody>
      </p:sp>
    </p:spTree>
    <p:extLst>
      <p:ext uri="{BB962C8B-B14F-4D97-AF65-F5344CB8AC3E}">
        <p14:creationId xmlns:p14="http://schemas.microsoft.com/office/powerpoint/2010/main" val="14271526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3" name="Rectangle 5"/>
          <p:cNvSpPr>
            <a:spLocks noGrp="1" noChangeArrowheads="1"/>
          </p:cNvSpPr>
          <p:nvPr>
            <p:ph type="ctrTitle" idx="4294967295"/>
          </p:nvPr>
        </p:nvSpPr>
        <p:spPr>
          <a:xfrm>
            <a:off x="270640" y="935330"/>
            <a:ext cx="7772400" cy="1470025"/>
          </a:xfrm>
        </p:spPr>
        <p:txBody>
          <a:bodyPr/>
          <a:lstStyle/>
          <a:p>
            <a:r>
              <a:rPr lang="en-US" dirty="0" smtClean="0"/>
              <a:t>Agenda</a:t>
            </a:r>
          </a:p>
        </p:txBody>
      </p:sp>
      <p:sp>
        <p:nvSpPr>
          <p:cNvPr id="5" name="Rounded Rectangle 4"/>
          <p:cNvSpPr/>
          <p:nvPr/>
        </p:nvSpPr>
        <p:spPr bwMode="auto">
          <a:xfrm>
            <a:off x="2267700" y="2200040"/>
            <a:ext cx="6280451" cy="3825584"/>
          </a:xfrm>
          <a:prstGeom prst="roundRect">
            <a:avLst/>
          </a:prstGeom>
          <a:solidFill>
            <a:schemeClr val="bg1"/>
          </a:solidFill>
          <a:ln w="76200" cap="flat" cmpd="sng" algn="ctr">
            <a:solidFill>
              <a:srgbClr val="2B4F85"/>
            </a:solidFill>
            <a:prstDash val="solid"/>
            <a:round/>
            <a:headEnd type="none" w="med" len="med"/>
            <a:tailEnd type="triangle" w="med" len="med"/>
          </a:ln>
          <a:effectLst>
            <a:glow rad="63500">
              <a:schemeClr val="accent4">
                <a:satMod val="175000"/>
                <a:alpha val="40000"/>
              </a:schemeClr>
            </a:glow>
          </a:effectLst>
        </p:spPr>
        <p:txBody>
          <a:bodyPr vert="horz" wrap="square" lIns="91440" tIns="45720" rIns="91440" bIns="45720" numCol="1" rtlCol="0" anchor="t" anchorCtr="0" compatLnSpc="1">
            <a:prstTxWarp prst="textNoShape">
              <a:avLst/>
            </a:prstTxWarp>
          </a:bodyPr>
          <a:lstStyle/>
          <a:p>
            <a:pPr>
              <a:spcBef>
                <a:spcPct val="0"/>
              </a:spcBef>
            </a:pPr>
            <a:endParaRPr lang="en-US" b="0" dirty="0" smtClean="0">
              <a:latin typeface="Arial" pitchFamily="34" charset="0"/>
            </a:endParaRPr>
          </a:p>
        </p:txBody>
      </p:sp>
      <p:sp>
        <p:nvSpPr>
          <p:cNvPr id="232461" name="Text Box 13"/>
          <p:cNvSpPr txBox="1">
            <a:spLocks noChangeArrowheads="1"/>
          </p:cNvSpPr>
          <p:nvPr/>
        </p:nvSpPr>
        <p:spPr bwMode="auto">
          <a:xfrm>
            <a:off x="2687960" y="2726708"/>
            <a:ext cx="5597479" cy="1818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defRPr sz="2400" b="1">
                <a:solidFill>
                  <a:srgbClr val="000000"/>
                </a:solidFill>
                <a:latin typeface="Arial" pitchFamily="34" charset="0"/>
                <a:ea typeface="ヒラギノ角ゴ ProN W3" charset="-128"/>
                <a:sym typeface="Arial" pitchFamily="34" charset="0"/>
              </a:defRPr>
            </a:lvl1pPr>
            <a:lvl2pPr indent="-228600" eaLnBrk="0" hangingPunct="0">
              <a:defRPr sz="2400" b="1">
                <a:solidFill>
                  <a:srgbClr val="000000"/>
                </a:solidFill>
                <a:latin typeface="Arial" pitchFamily="34" charset="0"/>
                <a:ea typeface="ヒラギノ角ゴ ProN W3" charset="-128"/>
                <a:sym typeface="Arial" pitchFamily="34" charset="0"/>
              </a:defRPr>
            </a:lvl2pPr>
            <a:lvl3pPr eaLnBrk="0" hangingPunct="0">
              <a:defRPr sz="2400" b="1">
                <a:solidFill>
                  <a:srgbClr val="000000"/>
                </a:solidFill>
                <a:latin typeface="Arial" pitchFamily="34" charset="0"/>
                <a:ea typeface="ヒラギノ角ゴ ProN W3" charset="-128"/>
                <a:sym typeface="Arial" pitchFamily="34" charset="0"/>
              </a:defRPr>
            </a:lvl3pPr>
            <a:lvl4pPr eaLnBrk="0" hangingPunct="0">
              <a:defRPr sz="2400" b="1">
                <a:solidFill>
                  <a:srgbClr val="000000"/>
                </a:solidFill>
                <a:latin typeface="Arial" pitchFamily="34" charset="0"/>
                <a:ea typeface="ヒラギノ角ゴ ProN W3" charset="-128"/>
                <a:sym typeface="Arial" pitchFamily="34" charset="0"/>
              </a:defRPr>
            </a:lvl4pPr>
            <a:lvl5pPr eaLnBrk="0" hangingPunct="0">
              <a:defRPr sz="2400" b="1">
                <a:solidFill>
                  <a:srgbClr val="000000"/>
                </a:solidFill>
                <a:latin typeface="Arial" pitchFamily="34" charset="0"/>
                <a:ea typeface="ヒラギノ角ゴ ProN W3" charset="-128"/>
                <a:sym typeface="Arial" pitchFamily="34" charset="0"/>
              </a:defRPr>
            </a:lvl5pPr>
            <a:lvl6pPr algn="ctr" eaLnBrk="0" fontAlgn="base" hangingPunct="0">
              <a:spcBef>
                <a:spcPct val="30000"/>
              </a:spcBef>
              <a:spcAft>
                <a:spcPct val="0"/>
              </a:spcAft>
              <a:defRPr sz="2400" b="1">
                <a:solidFill>
                  <a:srgbClr val="000000"/>
                </a:solidFill>
                <a:latin typeface="Arial" pitchFamily="34" charset="0"/>
                <a:ea typeface="ヒラギノ角ゴ ProN W3" charset="-128"/>
                <a:sym typeface="Arial" pitchFamily="34" charset="0"/>
              </a:defRPr>
            </a:lvl6pPr>
            <a:lvl7pPr algn="ctr" eaLnBrk="0" fontAlgn="base" hangingPunct="0">
              <a:spcBef>
                <a:spcPct val="30000"/>
              </a:spcBef>
              <a:spcAft>
                <a:spcPct val="0"/>
              </a:spcAft>
              <a:defRPr sz="2400" b="1">
                <a:solidFill>
                  <a:srgbClr val="000000"/>
                </a:solidFill>
                <a:latin typeface="Arial" pitchFamily="34" charset="0"/>
                <a:ea typeface="ヒラギノ角ゴ ProN W3" charset="-128"/>
                <a:sym typeface="Arial" pitchFamily="34" charset="0"/>
              </a:defRPr>
            </a:lvl7pPr>
            <a:lvl8pPr algn="ctr" eaLnBrk="0" fontAlgn="base" hangingPunct="0">
              <a:spcBef>
                <a:spcPct val="30000"/>
              </a:spcBef>
              <a:spcAft>
                <a:spcPct val="0"/>
              </a:spcAft>
              <a:defRPr sz="2400" b="1">
                <a:solidFill>
                  <a:srgbClr val="000000"/>
                </a:solidFill>
                <a:latin typeface="Arial" pitchFamily="34" charset="0"/>
                <a:ea typeface="ヒラギノ角ゴ ProN W3" charset="-128"/>
                <a:sym typeface="Arial" pitchFamily="34" charset="0"/>
              </a:defRPr>
            </a:lvl8pPr>
            <a:lvl9pPr algn="ctr" eaLnBrk="0" fontAlgn="base" hangingPunct="0">
              <a:spcBef>
                <a:spcPct val="30000"/>
              </a:spcBef>
              <a:spcAft>
                <a:spcPct val="0"/>
              </a:spcAft>
              <a:defRPr sz="2400" b="1">
                <a:solidFill>
                  <a:srgbClr val="000000"/>
                </a:solidFill>
                <a:latin typeface="Arial" pitchFamily="34" charset="0"/>
                <a:ea typeface="ヒラギノ角ゴ ProN W3" charset="-128"/>
                <a:sym typeface="Arial" pitchFamily="34" charset="0"/>
              </a:defRPr>
            </a:lvl9pPr>
          </a:lstStyle>
          <a:p>
            <a:pPr algn="l" eaLnBrk="1" hangingPunct="1">
              <a:spcBef>
                <a:spcPct val="50000"/>
              </a:spcBef>
            </a:pPr>
            <a:r>
              <a:rPr lang="en-US" sz="1600" b="0" dirty="0">
                <a:solidFill>
                  <a:srgbClr val="3E4C56"/>
                </a:solidFill>
                <a:latin typeface="Verdana" pitchFamily="34" charset="0"/>
              </a:rPr>
              <a:t>Why do we need the Alma Link resolver</a:t>
            </a:r>
          </a:p>
          <a:p>
            <a:pPr algn="l" eaLnBrk="1" hangingPunct="1">
              <a:spcBef>
                <a:spcPct val="50000"/>
              </a:spcBef>
            </a:pPr>
            <a:r>
              <a:rPr lang="en-US" sz="1600" dirty="0" smtClean="0">
                <a:solidFill>
                  <a:srgbClr val="3E4C56"/>
                </a:solidFill>
                <a:latin typeface="Verdana" pitchFamily="34" charset="0"/>
              </a:rPr>
              <a:t>Introduction </a:t>
            </a:r>
            <a:r>
              <a:rPr lang="en-US" sz="1600" dirty="0">
                <a:solidFill>
                  <a:srgbClr val="3E4C56"/>
                </a:solidFill>
                <a:latin typeface="Verdana" pitchFamily="34" charset="0"/>
              </a:rPr>
              <a:t>and overview</a:t>
            </a:r>
          </a:p>
          <a:p>
            <a:pPr algn="l" eaLnBrk="1" hangingPunct="1">
              <a:spcBef>
                <a:spcPct val="50000"/>
              </a:spcBef>
            </a:pPr>
            <a:r>
              <a:rPr lang="en-US" sz="1600" b="0" dirty="0" smtClean="0">
                <a:solidFill>
                  <a:srgbClr val="3E4C56"/>
                </a:solidFill>
                <a:latin typeface="Verdana" pitchFamily="34" charset="0"/>
              </a:rPr>
              <a:t>Example</a:t>
            </a:r>
          </a:p>
          <a:p>
            <a:pPr algn="l" eaLnBrk="1" hangingPunct="1">
              <a:spcBef>
                <a:spcPct val="50000"/>
              </a:spcBef>
            </a:pPr>
            <a:r>
              <a:rPr lang="en-US" sz="1600" b="0" dirty="0">
                <a:solidFill>
                  <a:srgbClr val="3E4C56"/>
                </a:solidFill>
                <a:latin typeface="Verdana" pitchFamily="34" charset="0"/>
              </a:rPr>
              <a:t>Behind the scenes</a:t>
            </a:r>
          </a:p>
          <a:p>
            <a:pPr algn="l" eaLnBrk="1" hangingPunct="1">
              <a:spcBef>
                <a:spcPct val="50000"/>
              </a:spcBef>
            </a:pPr>
            <a:r>
              <a:rPr lang="en-US" sz="1600" b="0" dirty="0" smtClean="0">
                <a:solidFill>
                  <a:srgbClr val="3E4C56"/>
                </a:solidFill>
                <a:latin typeface="Verdana" pitchFamily="34" charset="0"/>
              </a:rPr>
              <a:t>Summary</a:t>
            </a:r>
            <a:endParaRPr lang="en-US" sz="1600" b="0" dirty="0">
              <a:solidFill>
                <a:srgbClr val="3E4C56"/>
              </a:solidFill>
              <a:latin typeface="Verdana" pitchFamily="34" charset="0"/>
            </a:endParaRPr>
          </a:p>
        </p:txBody>
      </p:sp>
    </p:spTree>
    <p:extLst>
      <p:ext uri="{BB962C8B-B14F-4D97-AF65-F5344CB8AC3E}">
        <p14:creationId xmlns:p14="http://schemas.microsoft.com/office/powerpoint/2010/main" val="9929206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idx="4294967295"/>
          </p:nvPr>
        </p:nvSpPr>
        <p:spPr>
          <a:xfrm>
            <a:off x="188949" y="164575"/>
            <a:ext cx="8949341" cy="533400"/>
          </a:xfrm>
        </p:spPr>
        <p:txBody>
          <a:bodyPr/>
          <a:lstStyle/>
          <a:p>
            <a:pPr eaLnBrk="1" hangingPunct="1">
              <a:spcBef>
                <a:spcPct val="50000"/>
              </a:spcBef>
            </a:pPr>
            <a:r>
              <a:rPr lang="en-US" sz="2400" dirty="0" smtClean="0"/>
              <a:t>Introduction and overview</a:t>
            </a:r>
            <a:endParaRPr lang="en-US" sz="2400" dirty="0"/>
          </a:p>
        </p:txBody>
      </p:sp>
      <p:sp>
        <p:nvSpPr>
          <p:cNvPr id="2" name="TextBox 1"/>
          <p:cNvSpPr txBox="1"/>
          <p:nvPr/>
        </p:nvSpPr>
        <p:spPr>
          <a:xfrm>
            <a:off x="188949" y="817460"/>
            <a:ext cx="8717936" cy="5683939"/>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eaLnBrk="0" hangingPunct="0">
              <a:lnSpc>
                <a:spcPct val="90000"/>
              </a:lnSpc>
              <a:spcBef>
                <a:spcPct val="35000"/>
              </a:spcBef>
              <a:buSzPct val="85000"/>
              <a:buChar char="•"/>
              <a:defRPr sz="2800">
                <a:solidFill>
                  <a:srgbClr val="3E4C56"/>
                </a:solidFill>
                <a:latin typeface="+mn-lt"/>
                <a:ea typeface="MS PGothic" pitchFamily="34" charset="-128"/>
              </a:defRPr>
            </a:lvl1pPr>
            <a:lvl2pPr marL="742950" indent="-285750" algn="l" eaLnBrk="0" hangingPunct="0">
              <a:spcBef>
                <a:spcPct val="35000"/>
              </a:spcBef>
              <a:buSzPct val="85000"/>
              <a:buChar char="•"/>
              <a:defRPr sz="2200">
                <a:solidFill>
                  <a:schemeClr val="tx1"/>
                </a:solidFill>
                <a:latin typeface="+mn-lt"/>
                <a:ea typeface="MS PGothic" pitchFamily="34" charset="-128"/>
              </a:defRPr>
            </a:lvl2pPr>
            <a:lvl3pPr marL="1143000" indent="-228600" algn="l" eaLnBrk="0" hangingPunct="0">
              <a:spcBef>
                <a:spcPct val="35000"/>
              </a:spcBef>
              <a:buSzPct val="85000"/>
              <a:buChar char="•"/>
              <a:defRPr sz="2200">
                <a:solidFill>
                  <a:schemeClr val="tx1"/>
                </a:solidFill>
                <a:latin typeface="+mn-lt"/>
                <a:ea typeface="MS PGothic" pitchFamily="34" charset="-128"/>
              </a:defRPr>
            </a:lvl3pPr>
            <a:lvl4pPr marL="1600200" indent="-228600" algn="l" eaLnBrk="0" hangingPunct="0">
              <a:spcBef>
                <a:spcPct val="35000"/>
              </a:spcBef>
              <a:buSzPct val="85000"/>
              <a:buChar char="•"/>
              <a:defRPr sz="2200">
                <a:solidFill>
                  <a:schemeClr val="tx1"/>
                </a:solidFill>
                <a:latin typeface="+mn-lt"/>
                <a:ea typeface="MS PGothic" pitchFamily="34" charset="-128"/>
              </a:defRPr>
            </a:lvl4pPr>
            <a:lvl5pPr marL="2057400" indent="-228600" algn="l" eaLnBrk="0" hangingPunct="0">
              <a:spcBef>
                <a:spcPct val="35000"/>
              </a:spcBef>
              <a:buSzPct val="85000"/>
              <a:buChar char="•"/>
              <a:defRPr sz="2200">
                <a:solidFill>
                  <a:schemeClr val="tx1"/>
                </a:solidFill>
                <a:latin typeface="+mn-lt"/>
                <a:ea typeface="MS PGothic" pitchFamily="34" charset="-128"/>
              </a:defRPr>
            </a:lvl5pPr>
            <a:lvl6pPr marL="2514600" indent="-228600" fontAlgn="base">
              <a:spcBef>
                <a:spcPct val="35000"/>
              </a:spcBef>
              <a:spcAft>
                <a:spcPct val="0"/>
              </a:spcAft>
              <a:buSzPct val="85000"/>
              <a:buChar char="•"/>
              <a:defRPr sz="2200">
                <a:solidFill>
                  <a:schemeClr val="tx1"/>
                </a:solidFill>
                <a:latin typeface="+mn-lt"/>
              </a:defRPr>
            </a:lvl6pPr>
            <a:lvl7pPr marL="2971800" indent="-228600" fontAlgn="base">
              <a:spcBef>
                <a:spcPct val="35000"/>
              </a:spcBef>
              <a:spcAft>
                <a:spcPct val="0"/>
              </a:spcAft>
              <a:buSzPct val="85000"/>
              <a:buChar char="•"/>
              <a:defRPr sz="2200">
                <a:solidFill>
                  <a:schemeClr val="tx1"/>
                </a:solidFill>
                <a:latin typeface="+mn-lt"/>
              </a:defRPr>
            </a:lvl7pPr>
            <a:lvl8pPr marL="3429000" indent="-228600" fontAlgn="base">
              <a:spcBef>
                <a:spcPct val="35000"/>
              </a:spcBef>
              <a:spcAft>
                <a:spcPct val="0"/>
              </a:spcAft>
              <a:buSzPct val="85000"/>
              <a:buChar char="•"/>
              <a:defRPr sz="2200">
                <a:solidFill>
                  <a:schemeClr val="tx1"/>
                </a:solidFill>
                <a:latin typeface="+mn-lt"/>
              </a:defRPr>
            </a:lvl8pPr>
            <a:lvl9pPr marL="3886200" indent="-228600" fontAlgn="base">
              <a:spcBef>
                <a:spcPct val="35000"/>
              </a:spcBef>
              <a:spcAft>
                <a:spcPct val="0"/>
              </a:spcAft>
              <a:buSzPct val="85000"/>
              <a:buChar char="•"/>
              <a:defRPr sz="2200">
                <a:solidFill>
                  <a:schemeClr val="tx1"/>
                </a:solidFill>
                <a:latin typeface="+mn-lt"/>
              </a:defRPr>
            </a:lvl9pPr>
          </a:lstStyle>
          <a:p>
            <a:r>
              <a:rPr lang="en-GB" sz="2200" b="0" dirty="0"/>
              <a:t>The following process is used by Alma to display services to end users:</a:t>
            </a:r>
          </a:p>
          <a:p>
            <a:pPr marL="457200" indent="-457200">
              <a:buFont typeface="+mj-lt"/>
              <a:buAutoNum type="arabicPeriod"/>
            </a:pPr>
            <a:r>
              <a:rPr lang="en-GB" sz="2200" b="0" dirty="0" smtClean="0"/>
              <a:t>An </a:t>
            </a:r>
            <a:r>
              <a:rPr lang="en-GB" sz="2200" b="0" dirty="0"/>
              <a:t>end user performs a search in a source </a:t>
            </a:r>
            <a:r>
              <a:rPr lang="en-GB" sz="2200" b="0" dirty="0" smtClean="0"/>
              <a:t>(such as PubMed) and </a:t>
            </a:r>
            <a:r>
              <a:rPr lang="en-GB" sz="2200" b="0" dirty="0"/>
              <a:t>requests services.</a:t>
            </a:r>
          </a:p>
          <a:p>
            <a:pPr marL="457200" indent="-457200">
              <a:buFont typeface="+mj-lt"/>
              <a:buAutoNum type="arabicPeriod"/>
            </a:pPr>
            <a:r>
              <a:rPr lang="en-GB" sz="2200" b="0" dirty="0" smtClean="0"/>
              <a:t>The </a:t>
            </a:r>
            <a:r>
              <a:rPr lang="en-GB" sz="2200" b="0" dirty="0"/>
              <a:t>source sends an </a:t>
            </a:r>
            <a:r>
              <a:rPr lang="en-GB" sz="2200" b="0" dirty="0" smtClean="0"/>
              <a:t>open URL request </a:t>
            </a:r>
            <a:r>
              <a:rPr lang="en-GB" sz="2200" b="0" dirty="0"/>
              <a:t>to Primo. </a:t>
            </a:r>
          </a:p>
          <a:p>
            <a:pPr marL="457200" indent="-457200">
              <a:buFont typeface="+mj-lt"/>
              <a:buAutoNum type="arabicPeriod"/>
            </a:pPr>
            <a:r>
              <a:rPr lang="en-GB" sz="2200" b="0" dirty="0" smtClean="0"/>
              <a:t>Primo forwards </a:t>
            </a:r>
            <a:r>
              <a:rPr lang="en-GB" sz="2200" b="0" dirty="0"/>
              <a:t>it to Alma. </a:t>
            </a:r>
            <a:endParaRPr lang="en-GB" sz="2200" b="0" dirty="0" smtClean="0"/>
          </a:p>
          <a:p>
            <a:pPr marL="457200" indent="-457200">
              <a:buFont typeface="+mj-lt"/>
              <a:buAutoNum type="arabicPeriod"/>
            </a:pPr>
            <a:r>
              <a:rPr lang="en-GB" sz="2200" b="0" dirty="0" smtClean="0"/>
              <a:t>Alma process the open URL and returns the following to Primo:</a:t>
            </a:r>
          </a:p>
          <a:p>
            <a:pPr marL="857250" lvl="1" indent="-457200">
              <a:buFont typeface="+mj-lt"/>
              <a:buAutoNum type="arabicPeriod"/>
            </a:pPr>
            <a:r>
              <a:rPr lang="en-US" b="0" dirty="0">
                <a:solidFill>
                  <a:srgbClr val="3E4C56"/>
                </a:solidFill>
              </a:rPr>
              <a:t>Metadata</a:t>
            </a:r>
          </a:p>
          <a:p>
            <a:pPr marL="857250" lvl="1" indent="-457200">
              <a:buFont typeface="+mj-lt"/>
              <a:buAutoNum type="arabicPeriod"/>
            </a:pPr>
            <a:r>
              <a:rPr lang="en-US" b="0" dirty="0">
                <a:solidFill>
                  <a:srgbClr val="3E4C56"/>
                </a:solidFill>
              </a:rPr>
              <a:t>An indication </a:t>
            </a:r>
            <a:r>
              <a:rPr lang="en-US" b="0" dirty="0" smtClean="0">
                <a:solidFill>
                  <a:srgbClr val="3E4C56"/>
                </a:solidFill>
              </a:rPr>
              <a:t>if </a:t>
            </a:r>
            <a:r>
              <a:rPr lang="en-US" b="0" smtClean="0">
                <a:solidFill>
                  <a:srgbClr val="3E4C56"/>
                </a:solidFill>
              </a:rPr>
              <a:t>there are </a:t>
            </a:r>
            <a:endParaRPr lang="en-US" b="0" dirty="0" smtClean="0">
              <a:solidFill>
                <a:srgbClr val="3E4C56"/>
              </a:solidFill>
            </a:endParaRPr>
          </a:p>
          <a:p>
            <a:pPr marL="1257300" lvl="2" indent="-457200">
              <a:buFont typeface="+mj-lt"/>
              <a:buAutoNum type="arabicPeriod"/>
            </a:pPr>
            <a:r>
              <a:rPr lang="en-US" b="0" dirty="0" err="1" smtClean="0">
                <a:solidFill>
                  <a:srgbClr val="3E4C56"/>
                </a:solidFill>
              </a:rPr>
              <a:t>ViewIt</a:t>
            </a:r>
            <a:r>
              <a:rPr lang="en-US" b="0" dirty="0" smtClean="0">
                <a:solidFill>
                  <a:srgbClr val="3E4C56"/>
                </a:solidFill>
              </a:rPr>
              <a:t> (electronic services)</a:t>
            </a:r>
          </a:p>
          <a:p>
            <a:pPr marL="1257300" lvl="2" indent="-457200">
              <a:buFont typeface="+mj-lt"/>
              <a:buAutoNum type="arabicPeriod"/>
            </a:pPr>
            <a:r>
              <a:rPr lang="en-US" b="0" dirty="0" err="1" smtClean="0">
                <a:solidFill>
                  <a:srgbClr val="3E4C56"/>
                </a:solidFill>
              </a:rPr>
              <a:t>GetIt</a:t>
            </a:r>
            <a:r>
              <a:rPr lang="en-US" b="0" dirty="0" smtClean="0">
                <a:solidFill>
                  <a:srgbClr val="3E4C56"/>
                </a:solidFill>
              </a:rPr>
              <a:t> </a:t>
            </a:r>
            <a:r>
              <a:rPr lang="en-US" b="0" dirty="0">
                <a:solidFill>
                  <a:srgbClr val="3E4C56"/>
                </a:solidFill>
              </a:rPr>
              <a:t>(physical </a:t>
            </a:r>
            <a:r>
              <a:rPr lang="en-US" b="0" dirty="0" smtClean="0">
                <a:solidFill>
                  <a:srgbClr val="3E4C56"/>
                </a:solidFill>
              </a:rPr>
              <a:t>services)</a:t>
            </a:r>
            <a:endParaRPr lang="en-US" b="0" dirty="0">
              <a:solidFill>
                <a:srgbClr val="3E4C56"/>
              </a:solidFill>
            </a:endParaRPr>
          </a:p>
          <a:p>
            <a:pPr marL="1257300" lvl="2" indent="-457200">
              <a:buFont typeface="+mj-lt"/>
              <a:buAutoNum type="arabicPeriod"/>
            </a:pPr>
            <a:r>
              <a:rPr lang="en-US" b="0" dirty="0" smtClean="0">
                <a:solidFill>
                  <a:srgbClr val="3E4C56"/>
                </a:solidFill>
              </a:rPr>
              <a:t>Both </a:t>
            </a:r>
            <a:r>
              <a:rPr lang="en-US" b="0" dirty="0" err="1" smtClean="0">
                <a:solidFill>
                  <a:srgbClr val="3E4C56"/>
                </a:solidFill>
              </a:rPr>
              <a:t>ViewIt</a:t>
            </a:r>
            <a:r>
              <a:rPr lang="en-US" b="0" dirty="0" smtClean="0">
                <a:solidFill>
                  <a:srgbClr val="3E4C56"/>
                </a:solidFill>
              </a:rPr>
              <a:t> and </a:t>
            </a:r>
            <a:r>
              <a:rPr lang="en-US" b="0" dirty="0" err="1" smtClean="0">
                <a:solidFill>
                  <a:srgbClr val="3E4C56"/>
                </a:solidFill>
              </a:rPr>
              <a:t>GetIt</a:t>
            </a:r>
            <a:endParaRPr lang="en-US" b="0" dirty="0">
              <a:solidFill>
                <a:srgbClr val="3E4C56"/>
              </a:solidFill>
            </a:endParaRPr>
          </a:p>
          <a:p>
            <a:pPr marL="457200" indent="-457200">
              <a:buFont typeface="+mj-lt"/>
              <a:buAutoNum type="arabicPeriod"/>
            </a:pPr>
            <a:r>
              <a:rPr lang="en-US" sz="2200" b="0" dirty="0" smtClean="0">
                <a:solidFill>
                  <a:srgbClr val="3E4C56"/>
                </a:solidFill>
              </a:rPr>
              <a:t>As a result Primo generates the services page</a:t>
            </a:r>
            <a:endParaRPr lang="en-US" sz="2200" b="0" dirty="0">
              <a:solidFill>
                <a:srgbClr val="3E4C56"/>
              </a:solidFill>
            </a:endParaRPr>
          </a:p>
        </p:txBody>
      </p:sp>
    </p:spTree>
    <p:extLst>
      <p:ext uri="{BB962C8B-B14F-4D97-AF65-F5344CB8AC3E}">
        <p14:creationId xmlns:p14="http://schemas.microsoft.com/office/powerpoint/2010/main" val="2964858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idx="4294967295"/>
          </p:nvPr>
        </p:nvSpPr>
        <p:spPr>
          <a:xfrm>
            <a:off x="188949" y="164575"/>
            <a:ext cx="8949341" cy="533400"/>
          </a:xfrm>
        </p:spPr>
        <p:txBody>
          <a:bodyPr/>
          <a:lstStyle/>
          <a:p>
            <a:pPr eaLnBrk="1" hangingPunct="1">
              <a:spcBef>
                <a:spcPct val="50000"/>
              </a:spcBef>
            </a:pPr>
            <a:r>
              <a:rPr lang="en-US" sz="2400" dirty="0" smtClean="0"/>
              <a:t>Introduction and overview</a:t>
            </a:r>
            <a:endParaRPr lang="en-US" sz="2400" dirty="0"/>
          </a:p>
        </p:txBody>
      </p:sp>
      <p:sp>
        <p:nvSpPr>
          <p:cNvPr id="8" name="TextBox 7"/>
          <p:cNvSpPr txBox="1"/>
          <p:nvPr/>
        </p:nvSpPr>
        <p:spPr>
          <a:xfrm>
            <a:off x="10815" y="6189122"/>
            <a:ext cx="7370674" cy="375487"/>
          </a:xfrm>
          <a:prstGeom prst="rect">
            <a:avLst/>
          </a:prstGeom>
          <a:noFill/>
          <a:ln>
            <a:solidFill>
              <a:schemeClr val="tx1"/>
            </a:solidFill>
          </a:ln>
        </p:spPr>
        <p:txBody>
          <a:bodyPr wrap="square" rtlCol="0">
            <a:spAutoFit/>
          </a:bodyPr>
          <a:lstStyle/>
          <a:p>
            <a:pPr algn="l"/>
            <a:r>
              <a:rPr lang="en-US" sz="800" b="0" dirty="0">
                <a:solidFill>
                  <a:schemeClr val="tx1"/>
                </a:solidFill>
              </a:rPr>
              <a:t>http://</a:t>
            </a:r>
            <a:r>
              <a:rPr lang="en-US" sz="800" b="0" dirty="0" smtClean="0">
                <a:solidFill>
                  <a:schemeClr val="tx1"/>
                </a:solidFill>
              </a:rPr>
              <a:t>lorealprofessionnel.co.uk/blog/wp-content/uploads/2012/03/THE-SOURCE-LOGO5.png</a:t>
            </a:r>
          </a:p>
          <a:p>
            <a:pPr algn="l"/>
            <a:r>
              <a:rPr lang="en-GB" sz="800" b="0" dirty="0">
                <a:solidFill>
                  <a:schemeClr val="tx1"/>
                </a:solidFill>
              </a:rPr>
              <a:t>http://www.aiche.org/sites/default/files/event/lead_image/global_career-professional-woman-online-computer-career-istk_0_1_1.jpg</a:t>
            </a:r>
          </a:p>
        </p:txBody>
      </p:sp>
      <p:pic>
        <p:nvPicPr>
          <p:cNvPr id="9" name="Picture 8"/>
          <p:cNvPicPr>
            <a:picLocks noChangeAspect="1"/>
          </p:cNvPicPr>
          <p:nvPr/>
        </p:nvPicPr>
        <p:blipFill>
          <a:blip r:embed="rId3"/>
          <a:stretch>
            <a:fillRect/>
          </a:stretch>
        </p:blipFill>
        <p:spPr>
          <a:xfrm>
            <a:off x="3695660" y="1203776"/>
            <a:ext cx="1620000" cy="417083"/>
          </a:xfrm>
          <a:prstGeom prst="rect">
            <a:avLst/>
          </a:prstGeom>
          <a:ln>
            <a:solidFill>
              <a:schemeClr val="tx1"/>
            </a:solidFill>
          </a:ln>
        </p:spPr>
      </p:pic>
      <p:pic>
        <p:nvPicPr>
          <p:cNvPr id="10" name="Picture 9"/>
          <p:cNvPicPr>
            <a:picLocks noChangeAspect="1"/>
          </p:cNvPicPr>
          <p:nvPr/>
        </p:nvPicPr>
        <p:blipFill>
          <a:blip r:embed="rId4"/>
          <a:stretch>
            <a:fillRect/>
          </a:stretch>
        </p:blipFill>
        <p:spPr>
          <a:xfrm>
            <a:off x="7291765" y="1940138"/>
            <a:ext cx="1620000" cy="415698"/>
          </a:xfrm>
          <a:prstGeom prst="rect">
            <a:avLst/>
          </a:prstGeom>
          <a:ln>
            <a:solidFill>
              <a:schemeClr val="tx1"/>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916" y="1940138"/>
            <a:ext cx="1620000" cy="608040"/>
          </a:xfrm>
          <a:prstGeom prst="rect">
            <a:avLst/>
          </a:prstGeom>
          <a:ln>
            <a:solidFill>
              <a:schemeClr val="tx1"/>
            </a:solidFill>
          </a:ln>
        </p:spPr>
      </p:pic>
      <p:sp>
        <p:nvSpPr>
          <p:cNvPr id="13" name="TextBox 12"/>
          <p:cNvSpPr txBox="1"/>
          <p:nvPr/>
        </p:nvSpPr>
        <p:spPr>
          <a:xfrm>
            <a:off x="1153955" y="1154136"/>
            <a:ext cx="2035466" cy="738664"/>
          </a:xfrm>
          <a:prstGeom prst="rect">
            <a:avLst/>
          </a:prstGeom>
          <a:noFill/>
          <a:ln>
            <a:solidFill>
              <a:schemeClr val="tx1"/>
            </a:solidFill>
          </a:ln>
        </p:spPr>
        <p:txBody>
          <a:bodyPr wrap="square" rtlCol="0">
            <a:spAutoFit/>
          </a:bodyPr>
          <a:lstStyle/>
          <a:p>
            <a:pPr algn="l"/>
            <a:r>
              <a:rPr lang="en-US" sz="1400" b="0" dirty="0" smtClean="0">
                <a:solidFill>
                  <a:schemeClr val="tx1"/>
                </a:solidFill>
              </a:rPr>
              <a:t>The source sends a request for services (open URL) to Primo</a:t>
            </a:r>
            <a:endParaRPr lang="en-GB" sz="1400" b="0" dirty="0">
              <a:solidFill>
                <a:schemeClr val="tx1"/>
              </a:solidFill>
            </a:endParaRPr>
          </a:p>
        </p:txBody>
      </p:sp>
      <p:cxnSp>
        <p:nvCxnSpPr>
          <p:cNvPr id="14" name="Straight Arrow Connector 13"/>
          <p:cNvCxnSpPr/>
          <p:nvPr/>
        </p:nvCxnSpPr>
        <p:spPr bwMode="auto">
          <a:xfrm flipV="1">
            <a:off x="731500" y="1333531"/>
            <a:ext cx="422455" cy="246"/>
          </a:xfrm>
          <a:prstGeom prst="straightConnector1">
            <a:avLst/>
          </a:prstGeom>
          <a:solidFill>
            <a:schemeClr val="accent1"/>
          </a:solidFill>
          <a:ln w="38100" cap="flat" cmpd="sng" algn="ctr">
            <a:solidFill>
              <a:srgbClr val="FF0000"/>
            </a:solidFill>
            <a:prstDash val="solid"/>
            <a:round/>
            <a:headEnd type="none" w="med" len="med"/>
            <a:tailEnd type="triangle"/>
          </a:ln>
          <a:effectLst/>
        </p:spPr>
      </p:cxnSp>
      <p:cxnSp>
        <p:nvCxnSpPr>
          <p:cNvPr id="17" name="Straight Arrow Connector 16"/>
          <p:cNvCxnSpPr/>
          <p:nvPr/>
        </p:nvCxnSpPr>
        <p:spPr bwMode="auto">
          <a:xfrm flipV="1">
            <a:off x="3151015" y="1355130"/>
            <a:ext cx="506239" cy="8924"/>
          </a:xfrm>
          <a:prstGeom prst="straightConnector1">
            <a:avLst/>
          </a:prstGeom>
          <a:solidFill>
            <a:schemeClr val="accent1"/>
          </a:solidFill>
          <a:ln w="38100" cap="flat" cmpd="sng" algn="ctr">
            <a:solidFill>
              <a:srgbClr val="FF0000"/>
            </a:solidFill>
            <a:prstDash val="solid"/>
            <a:round/>
            <a:headEnd type="none" w="med" len="med"/>
            <a:tailEnd type="triangle"/>
          </a:ln>
          <a:effectLst/>
        </p:spPr>
      </p:cxnSp>
      <p:cxnSp>
        <p:nvCxnSpPr>
          <p:cNvPr id="22" name="Straight Arrow Connector 21"/>
          <p:cNvCxnSpPr/>
          <p:nvPr/>
        </p:nvCxnSpPr>
        <p:spPr bwMode="auto">
          <a:xfrm flipV="1">
            <a:off x="728209" y="1331852"/>
            <a:ext cx="0" cy="608286"/>
          </a:xfrm>
          <a:prstGeom prst="straightConnector1">
            <a:avLst/>
          </a:prstGeom>
          <a:solidFill>
            <a:schemeClr val="accent1"/>
          </a:solidFill>
          <a:ln w="38100" cap="flat" cmpd="sng" algn="ctr">
            <a:solidFill>
              <a:srgbClr val="FF0000"/>
            </a:solidFill>
            <a:prstDash val="solid"/>
            <a:round/>
            <a:headEnd type="none" w="med" len="med"/>
            <a:tailEnd type="none" w="med" len="med"/>
          </a:ln>
          <a:effectLst/>
        </p:spPr>
      </p:cxnSp>
      <p:sp>
        <p:nvSpPr>
          <p:cNvPr id="24" name="TextBox 23"/>
          <p:cNvSpPr txBox="1"/>
          <p:nvPr/>
        </p:nvSpPr>
        <p:spPr>
          <a:xfrm>
            <a:off x="5919237" y="1163105"/>
            <a:ext cx="2381112" cy="738664"/>
          </a:xfrm>
          <a:prstGeom prst="rect">
            <a:avLst/>
          </a:prstGeom>
          <a:noFill/>
          <a:ln>
            <a:solidFill>
              <a:schemeClr val="tx1"/>
            </a:solidFill>
          </a:ln>
        </p:spPr>
        <p:txBody>
          <a:bodyPr wrap="square" rtlCol="0">
            <a:spAutoFit/>
          </a:bodyPr>
          <a:lstStyle/>
          <a:p>
            <a:pPr algn="l"/>
            <a:r>
              <a:rPr lang="en-US" sz="1400" b="0" dirty="0" smtClean="0">
                <a:solidFill>
                  <a:schemeClr val="tx1"/>
                </a:solidFill>
              </a:rPr>
              <a:t>Primo modifies the request for services and send to Alma</a:t>
            </a:r>
            <a:endParaRPr lang="en-GB" sz="1400" b="0" dirty="0">
              <a:solidFill>
                <a:schemeClr val="tx1"/>
              </a:solidFill>
            </a:endParaRPr>
          </a:p>
        </p:txBody>
      </p:sp>
      <p:cxnSp>
        <p:nvCxnSpPr>
          <p:cNvPr id="25" name="Straight Arrow Connector 24"/>
          <p:cNvCxnSpPr/>
          <p:nvPr/>
        </p:nvCxnSpPr>
        <p:spPr bwMode="auto">
          <a:xfrm flipH="1">
            <a:off x="7560616" y="2851521"/>
            <a:ext cx="722704" cy="0"/>
          </a:xfrm>
          <a:prstGeom prst="straightConnector1">
            <a:avLst/>
          </a:prstGeom>
          <a:solidFill>
            <a:schemeClr val="accent1"/>
          </a:solidFill>
          <a:ln w="38100" cap="flat" cmpd="sng" algn="ctr">
            <a:solidFill>
              <a:srgbClr val="FF0000"/>
            </a:solidFill>
            <a:prstDash val="solid"/>
            <a:round/>
            <a:headEnd type="none" w="med" len="med"/>
            <a:tailEnd type="triangle"/>
          </a:ln>
          <a:effectLst/>
        </p:spPr>
      </p:cxnSp>
      <p:cxnSp>
        <p:nvCxnSpPr>
          <p:cNvPr id="26" name="Straight Arrow Connector 25"/>
          <p:cNvCxnSpPr/>
          <p:nvPr/>
        </p:nvCxnSpPr>
        <p:spPr bwMode="auto">
          <a:xfrm>
            <a:off x="8604525" y="1399045"/>
            <a:ext cx="0" cy="528067"/>
          </a:xfrm>
          <a:prstGeom prst="straightConnector1">
            <a:avLst/>
          </a:prstGeom>
          <a:solidFill>
            <a:schemeClr val="accent1"/>
          </a:solidFill>
          <a:ln w="38100" cap="flat" cmpd="sng" algn="ctr">
            <a:solidFill>
              <a:srgbClr val="FF0000"/>
            </a:solidFill>
            <a:prstDash val="solid"/>
            <a:round/>
            <a:headEnd type="none" w="med" len="med"/>
            <a:tailEnd type="triangle"/>
          </a:ln>
          <a:effectLst/>
        </p:spPr>
      </p:cxnSp>
      <p:cxnSp>
        <p:nvCxnSpPr>
          <p:cNvPr id="27" name="Straight Arrow Connector 26"/>
          <p:cNvCxnSpPr/>
          <p:nvPr/>
        </p:nvCxnSpPr>
        <p:spPr bwMode="auto">
          <a:xfrm>
            <a:off x="8241415" y="1411625"/>
            <a:ext cx="363110" cy="0"/>
          </a:xfrm>
          <a:prstGeom prst="straightConnector1">
            <a:avLst/>
          </a:prstGeom>
          <a:solidFill>
            <a:schemeClr val="accent1"/>
          </a:solidFill>
          <a:ln w="38100" cap="flat" cmpd="sng" algn="ctr">
            <a:solidFill>
              <a:srgbClr val="FF0000"/>
            </a:solidFill>
            <a:prstDash val="solid"/>
            <a:round/>
            <a:headEnd type="none" w="med" len="med"/>
            <a:tailEnd type="none" w="med" len="med"/>
          </a:ln>
          <a:effectLst/>
        </p:spPr>
      </p:cxnSp>
      <p:sp>
        <p:nvSpPr>
          <p:cNvPr id="37" name="TextBox 36"/>
          <p:cNvSpPr txBox="1"/>
          <p:nvPr/>
        </p:nvSpPr>
        <p:spPr>
          <a:xfrm>
            <a:off x="6028047" y="2498311"/>
            <a:ext cx="1501138" cy="738664"/>
          </a:xfrm>
          <a:prstGeom prst="rect">
            <a:avLst/>
          </a:prstGeom>
          <a:noFill/>
          <a:ln>
            <a:solidFill>
              <a:schemeClr val="tx1"/>
            </a:solidFill>
          </a:ln>
        </p:spPr>
        <p:txBody>
          <a:bodyPr wrap="square" rtlCol="0">
            <a:spAutoFit/>
          </a:bodyPr>
          <a:lstStyle/>
          <a:p>
            <a:pPr algn="l"/>
            <a:r>
              <a:rPr lang="en-US" sz="1400" b="0" dirty="0" smtClean="0">
                <a:solidFill>
                  <a:schemeClr val="tx1"/>
                </a:solidFill>
              </a:rPr>
              <a:t>Alma sends response back to Primo</a:t>
            </a:r>
            <a:endParaRPr lang="en-GB" sz="1400" b="0" dirty="0">
              <a:solidFill>
                <a:schemeClr val="tx1"/>
              </a:solidFill>
            </a:endParaRPr>
          </a:p>
        </p:txBody>
      </p:sp>
      <p:cxnSp>
        <p:nvCxnSpPr>
          <p:cNvPr id="40" name="Straight Arrow Connector 39"/>
          <p:cNvCxnSpPr/>
          <p:nvPr/>
        </p:nvCxnSpPr>
        <p:spPr bwMode="auto">
          <a:xfrm>
            <a:off x="5134105" y="2147987"/>
            <a:ext cx="799536" cy="549148"/>
          </a:xfrm>
          <a:prstGeom prst="straightConnector1">
            <a:avLst/>
          </a:prstGeom>
          <a:solidFill>
            <a:schemeClr val="accent1"/>
          </a:solidFill>
          <a:ln w="38100" cap="flat" cmpd="sng" algn="ctr">
            <a:solidFill>
              <a:srgbClr val="FF0000"/>
            </a:solidFill>
            <a:prstDash val="solid"/>
            <a:round/>
            <a:headEnd type="none" w="med" len="med"/>
            <a:tailEnd type="none" w="med" len="med"/>
          </a:ln>
          <a:effectLst/>
        </p:spPr>
      </p:cxnSp>
      <p:cxnSp>
        <p:nvCxnSpPr>
          <p:cNvPr id="41" name="Straight Arrow Connector 40"/>
          <p:cNvCxnSpPr/>
          <p:nvPr/>
        </p:nvCxnSpPr>
        <p:spPr bwMode="auto">
          <a:xfrm flipV="1">
            <a:off x="5134105" y="1676104"/>
            <a:ext cx="0" cy="471635"/>
          </a:xfrm>
          <a:prstGeom prst="straightConnector1">
            <a:avLst/>
          </a:prstGeom>
          <a:solidFill>
            <a:schemeClr val="accent1"/>
          </a:solidFill>
          <a:ln w="38100" cap="flat" cmpd="sng" algn="ctr">
            <a:solidFill>
              <a:srgbClr val="FF0000"/>
            </a:solidFill>
            <a:prstDash val="solid"/>
            <a:round/>
            <a:headEnd type="none" w="med" len="med"/>
            <a:tailEnd type="triangle"/>
          </a:ln>
          <a:effectLst/>
        </p:spPr>
      </p:cxnSp>
      <p:cxnSp>
        <p:nvCxnSpPr>
          <p:cNvPr id="44" name="Straight Arrow Connector 43"/>
          <p:cNvCxnSpPr/>
          <p:nvPr/>
        </p:nvCxnSpPr>
        <p:spPr bwMode="auto">
          <a:xfrm flipH="1">
            <a:off x="4533594" y="1635470"/>
            <a:ext cx="1" cy="912708"/>
          </a:xfrm>
          <a:prstGeom prst="straightConnector1">
            <a:avLst/>
          </a:prstGeom>
          <a:solidFill>
            <a:schemeClr val="accent1"/>
          </a:solidFill>
          <a:ln w="38100" cap="flat" cmpd="sng" algn="ctr">
            <a:solidFill>
              <a:srgbClr val="FF0000"/>
            </a:solidFill>
            <a:prstDash val="solid"/>
            <a:round/>
            <a:headEnd type="none" w="med" len="med"/>
            <a:tailEnd type="none" w="med" len="med"/>
          </a:ln>
          <a:effectLst/>
        </p:spPr>
      </p:cxnSp>
      <p:sp>
        <p:nvSpPr>
          <p:cNvPr id="47" name="TextBox 46"/>
          <p:cNvSpPr txBox="1"/>
          <p:nvPr/>
        </p:nvSpPr>
        <p:spPr>
          <a:xfrm>
            <a:off x="3573469" y="2578587"/>
            <a:ext cx="2035466" cy="738664"/>
          </a:xfrm>
          <a:prstGeom prst="rect">
            <a:avLst/>
          </a:prstGeom>
          <a:noFill/>
          <a:ln>
            <a:solidFill>
              <a:schemeClr val="tx1"/>
            </a:solidFill>
          </a:ln>
        </p:spPr>
        <p:txBody>
          <a:bodyPr wrap="square" rtlCol="0">
            <a:spAutoFit/>
          </a:bodyPr>
          <a:lstStyle/>
          <a:p>
            <a:pPr algn="l"/>
            <a:r>
              <a:rPr lang="en-US" sz="1400" b="0" dirty="0" smtClean="0">
                <a:solidFill>
                  <a:schemeClr val="tx1"/>
                </a:solidFill>
              </a:rPr>
              <a:t>Primo displays Services Page in browser of end user </a:t>
            </a:r>
            <a:endParaRPr lang="en-GB" sz="1400" b="0" dirty="0">
              <a:solidFill>
                <a:schemeClr val="tx1"/>
              </a:solidFill>
            </a:endParaRPr>
          </a:p>
        </p:txBody>
      </p:sp>
      <p:cxnSp>
        <p:nvCxnSpPr>
          <p:cNvPr id="48" name="Straight Arrow Connector 47"/>
          <p:cNvCxnSpPr>
            <a:stCxn id="9" idx="3"/>
          </p:cNvCxnSpPr>
          <p:nvPr/>
        </p:nvCxnSpPr>
        <p:spPr bwMode="auto">
          <a:xfrm flipV="1">
            <a:off x="5315660" y="1411625"/>
            <a:ext cx="617981" cy="693"/>
          </a:xfrm>
          <a:prstGeom prst="straightConnector1">
            <a:avLst/>
          </a:prstGeom>
          <a:solidFill>
            <a:schemeClr val="accent1"/>
          </a:solidFill>
          <a:ln w="38100" cap="flat" cmpd="sng" algn="ctr">
            <a:solidFill>
              <a:srgbClr val="FF0000"/>
            </a:solidFill>
            <a:prstDash val="solid"/>
            <a:round/>
            <a:headEnd type="none" w="med" len="med"/>
            <a:tailEnd type="none" w="med" len="med"/>
          </a:ln>
          <a:effectLst/>
        </p:spPr>
      </p:cxnSp>
      <p:cxnSp>
        <p:nvCxnSpPr>
          <p:cNvPr id="51" name="Straight Arrow Connector 50"/>
          <p:cNvCxnSpPr/>
          <p:nvPr/>
        </p:nvCxnSpPr>
        <p:spPr bwMode="auto">
          <a:xfrm flipH="1">
            <a:off x="4533594" y="3308282"/>
            <a:ext cx="2651" cy="729695"/>
          </a:xfrm>
          <a:prstGeom prst="straightConnector1">
            <a:avLst/>
          </a:prstGeom>
          <a:solidFill>
            <a:schemeClr val="accent1"/>
          </a:solidFill>
          <a:ln w="38100" cap="flat" cmpd="sng" algn="ctr">
            <a:solidFill>
              <a:srgbClr val="FF0000"/>
            </a:solidFill>
            <a:prstDash val="solid"/>
            <a:round/>
            <a:headEnd type="none" w="med" len="med"/>
            <a:tailEnd type="triangle"/>
          </a:ln>
          <a:effectLst/>
        </p:spPr>
      </p:cxnSp>
      <p:sp>
        <p:nvSpPr>
          <p:cNvPr id="56" name="TextBox 55"/>
          <p:cNvSpPr txBox="1"/>
          <p:nvPr/>
        </p:nvSpPr>
        <p:spPr>
          <a:xfrm>
            <a:off x="718852" y="3189601"/>
            <a:ext cx="2035466" cy="738664"/>
          </a:xfrm>
          <a:prstGeom prst="rect">
            <a:avLst/>
          </a:prstGeom>
          <a:noFill/>
          <a:ln>
            <a:solidFill>
              <a:schemeClr val="tx1"/>
            </a:solidFill>
          </a:ln>
        </p:spPr>
        <p:txBody>
          <a:bodyPr wrap="square" rtlCol="0">
            <a:spAutoFit/>
          </a:bodyPr>
          <a:lstStyle/>
          <a:p>
            <a:pPr algn="l"/>
            <a:r>
              <a:rPr lang="en-US" sz="1400" b="0" dirty="0" smtClean="0">
                <a:solidFill>
                  <a:schemeClr val="tx1"/>
                </a:solidFill>
              </a:rPr>
              <a:t>User searches a source and requests services</a:t>
            </a:r>
            <a:endParaRPr lang="en-GB" sz="1400" b="0" dirty="0">
              <a:solidFill>
                <a:schemeClr val="tx1"/>
              </a:solidFill>
            </a:endParaRPr>
          </a:p>
        </p:txBody>
      </p:sp>
      <p:pic>
        <p:nvPicPr>
          <p:cNvPr id="231440" name="Picture 23143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395326" y="4101837"/>
            <a:ext cx="2638403" cy="1746678"/>
          </a:xfrm>
          <a:prstGeom prst="rect">
            <a:avLst/>
          </a:prstGeom>
          <a:ln>
            <a:solidFill>
              <a:schemeClr val="tx1"/>
            </a:solidFill>
          </a:ln>
        </p:spPr>
      </p:pic>
      <p:cxnSp>
        <p:nvCxnSpPr>
          <p:cNvPr id="59" name="Straight Arrow Connector 58"/>
          <p:cNvCxnSpPr/>
          <p:nvPr/>
        </p:nvCxnSpPr>
        <p:spPr bwMode="auto">
          <a:xfrm flipV="1">
            <a:off x="1038740" y="4036598"/>
            <a:ext cx="1" cy="928602"/>
          </a:xfrm>
          <a:prstGeom prst="straightConnector1">
            <a:avLst/>
          </a:prstGeom>
          <a:solidFill>
            <a:schemeClr val="accent1"/>
          </a:solidFill>
          <a:ln w="38100" cap="flat" cmpd="sng" algn="ctr">
            <a:solidFill>
              <a:srgbClr val="FF0000"/>
            </a:solidFill>
            <a:prstDash val="solid"/>
            <a:round/>
            <a:headEnd type="none" w="med" len="med"/>
            <a:tailEnd type="triangle"/>
          </a:ln>
          <a:effectLst/>
        </p:spPr>
      </p:cxnSp>
      <p:cxnSp>
        <p:nvCxnSpPr>
          <p:cNvPr id="61" name="Straight Arrow Connector 60"/>
          <p:cNvCxnSpPr>
            <a:endCxn id="231440" idx="1"/>
          </p:cNvCxnSpPr>
          <p:nvPr/>
        </p:nvCxnSpPr>
        <p:spPr bwMode="auto">
          <a:xfrm>
            <a:off x="1057825" y="4959645"/>
            <a:ext cx="2337501" cy="15531"/>
          </a:xfrm>
          <a:prstGeom prst="straightConnector1">
            <a:avLst/>
          </a:prstGeom>
          <a:solidFill>
            <a:schemeClr val="accent1"/>
          </a:solidFill>
          <a:ln w="38100" cap="flat" cmpd="sng" algn="ctr">
            <a:solidFill>
              <a:srgbClr val="FF0000"/>
            </a:solidFill>
            <a:prstDash val="solid"/>
            <a:round/>
            <a:headEnd type="none" w="med" len="med"/>
            <a:tailEnd type="none" w="med" len="med"/>
          </a:ln>
          <a:effectLst/>
        </p:spPr>
      </p:cxnSp>
      <p:sp>
        <p:nvSpPr>
          <p:cNvPr id="231445" name="TextBox 231444"/>
          <p:cNvSpPr txBox="1"/>
          <p:nvPr/>
        </p:nvSpPr>
        <p:spPr>
          <a:xfrm>
            <a:off x="2406775" y="4488087"/>
            <a:ext cx="950796" cy="369332"/>
          </a:xfrm>
          <a:prstGeom prst="rect">
            <a:avLst/>
          </a:prstGeom>
          <a:solidFill>
            <a:srgbClr val="FFFF00"/>
          </a:solidFill>
          <a:ln>
            <a:solidFill>
              <a:schemeClr val="tx1"/>
            </a:solidFill>
          </a:ln>
        </p:spPr>
        <p:txBody>
          <a:bodyPr wrap="square" rtlCol="0">
            <a:spAutoFit/>
          </a:bodyPr>
          <a:lstStyle/>
          <a:p>
            <a:r>
              <a:rPr lang="en-US" dirty="0" smtClean="0"/>
              <a:t>Start</a:t>
            </a:r>
            <a:endParaRPr lang="en-GB" dirty="0"/>
          </a:p>
        </p:txBody>
      </p:sp>
      <p:cxnSp>
        <p:nvCxnSpPr>
          <p:cNvPr id="66" name="Straight Arrow Connector 65"/>
          <p:cNvCxnSpPr/>
          <p:nvPr/>
        </p:nvCxnSpPr>
        <p:spPr bwMode="auto">
          <a:xfrm flipV="1">
            <a:off x="1057825" y="2548178"/>
            <a:ext cx="0" cy="608286"/>
          </a:xfrm>
          <a:prstGeom prst="straightConnector1">
            <a:avLst/>
          </a:prstGeom>
          <a:solidFill>
            <a:schemeClr val="accent1"/>
          </a:solidFill>
          <a:ln w="38100" cap="flat" cmpd="sng" algn="ctr">
            <a:solidFill>
              <a:srgbClr val="FF0000"/>
            </a:solidFill>
            <a:prstDash val="solid"/>
            <a:round/>
            <a:headEnd type="none" w="med" len="med"/>
            <a:tailEnd type="none" w="med" len="med"/>
          </a:ln>
          <a:effectLst/>
        </p:spPr>
      </p:cxnSp>
      <p:sp>
        <p:nvSpPr>
          <p:cNvPr id="67" name="TextBox 66"/>
          <p:cNvSpPr txBox="1"/>
          <p:nvPr/>
        </p:nvSpPr>
        <p:spPr>
          <a:xfrm>
            <a:off x="6498260" y="775598"/>
            <a:ext cx="535332" cy="369332"/>
          </a:xfrm>
          <a:prstGeom prst="rect">
            <a:avLst/>
          </a:prstGeom>
          <a:noFill/>
          <a:ln>
            <a:solidFill>
              <a:schemeClr val="tx1"/>
            </a:solidFill>
          </a:ln>
        </p:spPr>
        <p:txBody>
          <a:bodyPr wrap="square" rtlCol="0">
            <a:spAutoFit/>
          </a:bodyPr>
          <a:lstStyle/>
          <a:p>
            <a:r>
              <a:rPr lang="en-US" dirty="0" smtClean="0"/>
              <a:t>3.</a:t>
            </a:r>
            <a:endParaRPr lang="en-GB" dirty="0"/>
          </a:p>
        </p:txBody>
      </p:sp>
      <p:sp>
        <p:nvSpPr>
          <p:cNvPr id="68" name="TextBox 67"/>
          <p:cNvSpPr txBox="1"/>
          <p:nvPr/>
        </p:nvSpPr>
        <p:spPr>
          <a:xfrm>
            <a:off x="1861483" y="789382"/>
            <a:ext cx="535332" cy="369332"/>
          </a:xfrm>
          <a:prstGeom prst="rect">
            <a:avLst/>
          </a:prstGeom>
          <a:noFill/>
          <a:ln>
            <a:solidFill>
              <a:schemeClr val="tx1"/>
            </a:solidFill>
          </a:ln>
        </p:spPr>
        <p:txBody>
          <a:bodyPr wrap="square" rtlCol="0">
            <a:spAutoFit/>
          </a:bodyPr>
          <a:lstStyle/>
          <a:p>
            <a:r>
              <a:rPr lang="en-US" dirty="0" smtClean="0"/>
              <a:t>2.</a:t>
            </a:r>
            <a:endParaRPr lang="en-GB" dirty="0"/>
          </a:p>
        </p:txBody>
      </p:sp>
      <p:sp>
        <p:nvSpPr>
          <p:cNvPr id="69" name="TextBox 68"/>
          <p:cNvSpPr txBox="1"/>
          <p:nvPr/>
        </p:nvSpPr>
        <p:spPr>
          <a:xfrm>
            <a:off x="6187348" y="2123230"/>
            <a:ext cx="535332" cy="369332"/>
          </a:xfrm>
          <a:prstGeom prst="rect">
            <a:avLst/>
          </a:prstGeom>
          <a:noFill/>
          <a:ln>
            <a:solidFill>
              <a:schemeClr val="tx1"/>
            </a:solidFill>
          </a:ln>
        </p:spPr>
        <p:txBody>
          <a:bodyPr wrap="square" rtlCol="0">
            <a:spAutoFit/>
          </a:bodyPr>
          <a:lstStyle/>
          <a:p>
            <a:r>
              <a:rPr lang="en-US" dirty="0" smtClean="0"/>
              <a:t>4.</a:t>
            </a:r>
            <a:endParaRPr lang="en-GB" dirty="0"/>
          </a:p>
        </p:txBody>
      </p:sp>
      <p:sp>
        <p:nvSpPr>
          <p:cNvPr id="70" name="TextBox 69"/>
          <p:cNvSpPr txBox="1"/>
          <p:nvPr/>
        </p:nvSpPr>
        <p:spPr>
          <a:xfrm>
            <a:off x="3018565" y="2752945"/>
            <a:ext cx="535332" cy="369332"/>
          </a:xfrm>
          <a:prstGeom prst="rect">
            <a:avLst/>
          </a:prstGeom>
          <a:noFill/>
          <a:ln>
            <a:solidFill>
              <a:schemeClr val="tx1"/>
            </a:solidFill>
          </a:ln>
        </p:spPr>
        <p:txBody>
          <a:bodyPr wrap="square" rtlCol="0">
            <a:spAutoFit/>
          </a:bodyPr>
          <a:lstStyle/>
          <a:p>
            <a:r>
              <a:rPr lang="en-US" dirty="0" smtClean="0"/>
              <a:t>5.</a:t>
            </a:r>
            <a:endParaRPr lang="en-GB" dirty="0"/>
          </a:p>
        </p:txBody>
      </p:sp>
      <p:sp>
        <p:nvSpPr>
          <p:cNvPr id="71" name="TextBox 70"/>
          <p:cNvSpPr txBox="1"/>
          <p:nvPr/>
        </p:nvSpPr>
        <p:spPr>
          <a:xfrm>
            <a:off x="172455" y="3324154"/>
            <a:ext cx="535332" cy="369332"/>
          </a:xfrm>
          <a:prstGeom prst="rect">
            <a:avLst/>
          </a:prstGeom>
          <a:noFill/>
          <a:ln>
            <a:solidFill>
              <a:schemeClr val="tx1"/>
            </a:solidFill>
          </a:ln>
        </p:spPr>
        <p:txBody>
          <a:bodyPr wrap="square" rtlCol="0">
            <a:spAutoFit/>
          </a:bodyPr>
          <a:lstStyle/>
          <a:p>
            <a:r>
              <a:rPr lang="en-US" dirty="0" smtClean="0"/>
              <a:t>1.</a:t>
            </a:r>
            <a:endParaRPr lang="en-GB" dirty="0"/>
          </a:p>
        </p:txBody>
      </p:sp>
      <p:sp>
        <p:nvSpPr>
          <p:cNvPr id="72" name="TextBox 71"/>
          <p:cNvSpPr txBox="1"/>
          <p:nvPr/>
        </p:nvSpPr>
        <p:spPr>
          <a:xfrm>
            <a:off x="4688348" y="3663671"/>
            <a:ext cx="950796" cy="369332"/>
          </a:xfrm>
          <a:prstGeom prst="rect">
            <a:avLst/>
          </a:prstGeom>
          <a:solidFill>
            <a:srgbClr val="FFFF00"/>
          </a:solidFill>
          <a:ln>
            <a:solidFill>
              <a:schemeClr val="tx1"/>
            </a:solidFill>
          </a:ln>
        </p:spPr>
        <p:txBody>
          <a:bodyPr wrap="square" rtlCol="0">
            <a:spAutoFit/>
          </a:bodyPr>
          <a:lstStyle/>
          <a:p>
            <a:r>
              <a:rPr lang="en-US" dirty="0" smtClean="0"/>
              <a:t>Finish</a:t>
            </a:r>
            <a:endParaRPr lang="en-GB" dirty="0"/>
          </a:p>
        </p:txBody>
      </p:sp>
      <p:cxnSp>
        <p:nvCxnSpPr>
          <p:cNvPr id="86" name="Straight Arrow Connector 85"/>
          <p:cNvCxnSpPr/>
          <p:nvPr/>
        </p:nvCxnSpPr>
        <p:spPr bwMode="auto">
          <a:xfrm flipH="1" flipV="1">
            <a:off x="8283320" y="2348213"/>
            <a:ext cx="3889" cy="503308"/>
          </a:xfrm>
          <a:prstGeom prst="straightConnector1">
            <a:avLst/>
          </a:prstGeom>
          <a:solidFill>
            <a:schemeClr val="accent1"/>
          </a:solidFill>
          <a:ln w="38100" cap="flat" cmpd="sng" algn="ctr">
            <a:solidFill>
              <a:srgbClr val="FF0000"/>
            </a:solidFill>
            <a:prstDash val="solid"/>
            <a:round/>
            <a:headEnd type="none" w="med" len="med"/>
            <a:tailEnd type="none" w="med" len="med"/>
          </a:ln>
          <a:effectLst/>
        </p:spPr>
      </p:cxnSp>
    </p:spTree>
    <p:extLst>
      <p:ext uri="{BB962C8B-B14F-4D97-AF65-F5344CB8AC3E}">
        <p14:creationId xmlns:p14="http://schemas.microsoft.com/office/powerpoint/2010/main" val="4969876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idx="4294967295"/>
          </p:nvPr>
        </p:nvSpPr>
        <p:spPr>
          <a:xfrm>
            <a:off x="188949" y="164575"/>
            <a:ext cx="8949341" cy="533400"/>
          </a:xfrm>
        </p:spPr>
        <p:txBody>
          <a:bodyPr/>
          <a:lstStyle/>
          <a:p>
            <a:pPr eaLnBrk="1" hangingPunct="1">
              <a:spcBef>
                <a:spcPct val="50000"/>
              </a:spcBef>
            </a:pPr>
            <a:r>
              <a:rPr lang="en-US" sz="2400" dirty="0" smtClean="0"/>
              <a:t>Introduction and overview</a:t>
            </a:r>
            <a:endParaRPr lang="en-US" sz="2400" dirty="0"/>
          </a:p>
        </p:txBody>
      </p:sp>
      <p:sp>
        <p:nvSpPr>
          <p:cNvPr id="2" name="TextBox 1"/>
          <p:cNvSpPr txBox="1"/>
          <p:nvPr/>
        </p:nvSpPr>
        <p:spPr>
          <a:xfrm>
            <a:off x="188949" y="817461"/>
            <a:ext cx="8717936" cy="1152149"/>
          </a:xfrm>
          <a:prstGeom prst="rect">
            <a:avLst/>
          </a:prstGeom>
          <a:noFill/>
          <a:ln>
            <a:noFill/>
          </a:ln>
        </p:spPr>
        <p:txBody>
          <a:bodyPr vert="horz" wrap="square" lIns="91440" tIns="45720" rIns="91440" bIns="45720" numCol="1" anchor="t" anchorCtr="0" compatLnSpc="1">
            <a:prstTxWarp prst="textNoShape">
              <a:avLst/>
            </a:prstTxWarp>
          </a:bodyPr>
          <a:lstStyle>
            <a:lvl1pPr marL="342900" indent="-342900" algn="l" eaLnBrk="0" hangingPunct="0">
              <a:lnSpc>
                <a:spcPct val="90000"/>
              </a:lnSpc>
              <a:spcBef>
                <a:spcPct val="35000"/>
              </a:spcBef>
              <a:buSzPct val="85000"/>
              <a:buChar char="•"/>
              <a:defRPr sz="2800">
                <a:solidFill>
                  <a:srgbClr val="3E4C56"/>
                </a:solidFill>
                <a:latin typeface="+mn-lt"/>
                <a:ea typeface="MS PGothic" pitchFamily="34" charset="-128"/>
              </a:defRPr>
            </a:lvl1pPr>
            <a:lvl2pPr marL="742950" indent="-285750" algn="l" eaLnBrk="0" hangingPunct="0">
              <a:spcBef>
                <a:spcPct val="35000"/>
              </a:spcBef>
              <a:buSzPct val="85000"/>
              <a:buChar char="•"/>
              <a:defRPr sz="2200">
                <a:solidFill>
                  <a:schemeClr val="tx1"/>
                </a:solidFill>
                <a:latin typeface="+mn-lt"/>
                <a:ea typeface="MS PGothic" pitchFamily="34" charset="-128"/>
              </a:defRPr>
            </a:lvl2pPr>
            <a:lvl3pPr marL="1143000" indent="-228600" algn="l" eaLnBrk="0" hangingPunct="0">
              <a:spcBef>
                <a:spcPct val="35000"/>
              </a:spcBef>
              <a:buSzPct val="85000"/>
              <a:buChar char="•"/>
              <a:defRPr sz="2200">
                <a:solidFill>
                  <a:schemeClr val="tx1"/>
                </a:solidFill>
                <a:latin typeface="+mn-lt"/>
                <a:ea typeface="MS PGothic" pitchFamily="34" charset="-128"/>
              </a:defRPr>
            </a:lvl3pPr>
            <a:lvl4pPr marL="1600200" indent="-228600" algn="l" eaLnBrk="0" hangingPunct="0">
              <a:spcBef>
                <a:spcPct val="35000"/>
              </a:spcBef>
              <a:buSzPct val="85000"/>
              <a:buChar char="•"/>
              <a:defRPr sz="2200">
                <a:solidFill>
                  <a:schemeClr val="tx1"/>
                </a:solidFill>
                <a:latin typeface="+mn-lt"/>
                <a:ea typeface="MS PGothic" pitchFamily="34" charset="-128"/>
              </a:defRPr>
            </a:lvl4pPr>
            <a:lvl5pPr marL="2057400" indent="-228600" algn="l" eaLnBrk="0" hangingPunct="0">
              <a:spcBef>
                <a:spcPct val="35000"/>
              </a:spcBef>
              <a:buSzPct val="85000"/>
              <a:buChar char="•"/>
              <a:defRPr sz="2200">
                <a:solidFill>
                  <a:schemeClr val="tx1"/>
                </a:solidFill>
                <a:latin typeface="+mn-lt"/>
                <a:ea typeface="MS PGothic" pitchFamily="34" charset="-128"/>
              </a:defRPr>
            </a:lvl5pPr>
            <a:lvl6pPr marL="2514600" indent="-228600" fontAlgn="base">
              <a:spcBef>
                <a:spcPct val="35000"/>
              </a:spcBef>
              <a:spcAft>
                <a:spcPct val="0"/>
              </a:spcAft>
              <a:buSzPct val="85000"/>
              <a:buChar char="•"/>
              <a:defRPr sz="2200">
                <a:solidFill>
                  <a:schemeClr val="tx1"/>
                </a:solidFill>
                <a:latin typeface="+mn-lt"/>
              </a:defRPr>
            </a:lvl6pPr>
            <a:lvl7pPr marL="2971800" indent="-228600" fontAlgn="base">
              <a:spcBef>
                <a:spcPct val="35000"/>
              </a:spcBef>
              <a:spcAft>
                <a:spcPct val="0"/>
              </a:spcAft>
              <a:buSzPct val="85000"/>
              <a:buChar char="•"/>
              <a:defRPr sz="2200">
                <a:solidFill>
                  <a:schemeClr val="tx1"/>
                </a:solidFill>
                <a:latin typeface="+mn-lt"/>
              </a:defRPr>
            </a:lvl7pPr>
            <a:lvl8pPr marL="3429000" indent="-228600" fontAlgn="base">
              <a:spcBef>
                <a:spcPct val="35000"/>
              </a:spcBef>
              <a:spcAft>
                <a:spcPct val="0"/>
              </a:spcAft>
              <a:buSzPct val="85000"/>
              <a:buChar char="•"/>
              <a:defRPr sz="2200">
                <a:solidFill>
                  <a:schemeClr val="tx1"/>
                </a:solidFill>
                <a:latin typeface="+mn-lt"/>
              </a:defRPr>
            </a:lvl8pPr>
            <a:lvl9pPr marL="3886200" indent="-228600" fontAlgn="base">
              <a:spcBef>
                <a:spcPct val="35000"/>
              </a:spcBef>
              <a:spcAft>
                <a:spcPct val="0"/>
              </a:spcAft>
              <a:buSzPct val="85000"/>
              <a:buChar char="•"/>
              <a:defRPr sz="2200">
                <a:solidFill>
                  <a:schemeClr val="tx1"/>
                </a:solidFill>
                <a:latin typeface="+mn-lt"/>
              </a:defRPr>
            </a:lvl9pPr>
          </a:lstStyle>
          <a:p>
            <a:r>
              <a:rPr lang="en-GB" sz="2400" b="0" dirty="0"/>
              <a:t>As a link resolver, Alma provides services for searches performed in sources other than </a:t>
            </a:r>
            <a:r>
              <a:rPr lang="en-GB" sz="2400" b="0" dirty="0" smtClean="0"/>
              <a:t>Alma</a:t>
            </a:r>
          </a:p>
          <a:p>
            <a:r>
              <a:rPr lang="en-GB" sz="2400" b="0" dirty="0"/>
              <a:t>Alma’s link resolver uses the Services Page view (which is defined in Primo) in order to display these services. </a:t>
            </a:r>
            <a:endParaRPr lang="en-GB" sz="2400" b="0" dirty="0" smtClean="0"/>
          </a:p>
          <a:p>
            <a:r>
              <a:rPr lang="en-GB" sz="2400" b="0" dirty="0" smtClean="0"/>
              <a:t>This </a:t>
            </a:r>
            <a:r>
              <a:rPr lang="en-GB" sz="2400" b="0" dirty="0"/>
              <a:t>view is based on the standard Primo view.</a:t>
            </a:r>
            <a:endParaRPr lang="en-US" sz="2400" b="0" dirty="0" smtClean="0"/>
          </a:p>
        </p:txBody>
      </p:sp>
      <p:sp>
        <p:nvSpPr>
          <p:cNvPr id="4" name="TextBox 3"/>
          <p:cNvSpPr txBox="1"/>
          <p:nvPr/>
        </p:nvSpPr>
        <p:spPr>
          <a:xfrm>
            <a:off x="0" y="5694895"/>
            <a:ext cx="8906885" cy="307777"/>
          </a:xfrm>
          <a:prstGeom prst="rect">
            <a:avLst/>
          </a:prstGeom>
          <a:noFill/>
          <a:ln>
            <a:solidFill>
              <a:schemeClr val="tx1"/>
            </a:solidFill>
          </a:ln>
        </p:spPr>
        <p:txBody>
          <a:bodyPr wrap="square" rtlCol="0">
            <a:spAutoFit/>
          </a:bodyPr>
          <a:lstStyle/>
          <a:p>
            <a:pPr algn="l"/>
            <a:r>
              <a:rPr lang="en-US" sz="1400" b="0" dirty="0" smtClean="0"/>
              <a:t>See also Alma OLH: </a:t>
            </a:r>
            <a:r>
              <a:rPr lang="en-GB" sz="1400" b="0" dirty="0"/>
              <a:t>Configuring the Primo Front End for Alma’s Link </a:t>
            </a:r>
            <a:r>
              <a:rPr lang="en-GB" sz="1400" b="0" dirty="0" smtClean="0"/>
              <a:t>Resolver &gt;  </a:t>
            </a:r>
            <a:r>
              <a:rPr lang="en-GB" sz="1400" b="0" dirty="0"/>
              <a:t>Introduction</a:t>
            </a:r>
          </a:p>
        </p:txBody>
      </p:sp>
    </p:spTree>
    <p:extLst>
      <p:ext uri="{BB962C8B-B14F-4D97-AF65-F5344CB8AC3E}">
        <p14:creationId xmlns:p14="http://schemas.microsoft.com/office/powerpoint/2010/main" val="29769436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3" name="Rectangle 5"/>
          <p:cNvSpPr>
            <a:spLocks noGrp="1" noChangeArrowheads="1"/>
          </p:cNvSpPr>
          <p:nvPr>
            <p:ph type="ctrTitle" idx="4294967295"/>
          </p:nvPr>
        </p:nvSpPr>
        <p:spPr>
          <a:xfrm>
            <a:off x="270640" y="935330"/>
            <a:ext cx="7772400" cy="1470025"/>
          </a:xfrm>
        </p:spPr>
        <p:txBody>
          <a:bodyPr/>
          <a:lstStyle/>
          <a:p>
            <a:r>
              <a:rPr lang="en-US" dirty="0" smtClean="0"/>
              <a:t>Agenda</a:t>
            </a:r>
          </a:p>
        </p:txBody>
      </p:sp>
      <p:sp>
        <p:nvSpPr>
          <p:cNvPr id="5" name="Rounded Rectangle 4"/>
          <p:cNvSpPr/>
          <p:nvPr/>
        </p:nvSpPr>
        <p:spPr bwMode="auto">
          <a:xfrm>
            <a:off x="2267700" y="2200040"/>
            <a:ext cx="6280451" cy="3825584"/>
          </a:xfrm>
          <a:prstGeom prst="roundRect">
            <a:avLst/>
          </a:prstGeom>
          <a:solidFill>
            <a:schemeClr val="bg1"/>
          </a:solidFill>
          <a:ln w="76200" cap="flat" cmpd="sng" algn="ctr">
            <a:solidFill>
              <a:srgbClr val="2B4F85"/>
            </a:solidFill>
            <a:prstDash val="solid"/>
            <a:round/>
            <a:headEnd type="none" w="med" len="med"/>
            <a:tailEnd type="triangle" w="med" len="med"/>
          </a:ln>
          <a:effectLst>
            <a:glow rad="63500">
              <a:schemeClr val="accent4">
                <a:satMod val="175000"/>
                <a:alpha val="40000"/>
              </a:schemeClr>
            </a:glow>
          </a:effectLst>
        </p:spPr>
        <p:txBody>
          <a:bodyPr vert="horz" wrap="square" lIns="91440" tIns="45720" rIns="91440" bIns="45720" numCol="1" rtlCol="0" anchor="t" anchorCtr="0" compatLnSpc="1">
            <a:prstTxWarp prst="textNoShape">
              <a:avLst/>
            </a:prstTxWarp>
          </a:bodyPr>
          <a:lstStyle/>
          <a:p>
            <a:pPr>
              <a:spcBef>
                <a:spcPct val="0"/>
              </a:spcBef>
            </a:pPr>
            <a:endParaRPr lang="en-US" b="0" dirty="0" smtClean="0">
              <a:latin typeface="Arial" pitchFamily="34" charset="0"/>
            </a:endParaRPr>
          </a:p>
        </p:txBody>
      </p:sp>
      <p:sp>
        <p:nvSpPr>
          <p:cNvPr id="232461" name="Text Box 13"/>
          <p:cNvSpPr txBox="1">
            <a:spLocks noChangeArrowheads="1"/>
          </p:cNvSpPr>
          <p:nvPr/>
        </p:nvSpPr>
        <p:spPr bwMode="auto">
          <a:xfrm>
            <a:off x="2687960" y="2726708"/>
            <a:ext cx="5597479" cy="1818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defRPr sz="2400" b="1">
                <a:solidFill>
                  <a:srgbClr val="000000"/>
                </a:solidFill>
                <a:latin typeface="Arial" pitchFamily="34" charset="0"/>
                <a:ea typeface="ヒラギノ角ゴ ProN W3" charset="-128"/>
                <a:sym typeface="Arial" pitchFamily="34" charset="0"/>
              </a:defRPr>
            </a:lvl1pPr>
            <a:lvl2pPr indent="-228600" eaLnBrk="0" hangingPunct="0">
              <a:defRPr sz="2400" b="1">
                <a:solidFill>
                  <a:srgbClr val="000000"/>
                </a:solidFill>
                <a:latin typeface="Arial" pitchFamily="34" charset="0"/>
                <a:ea typeface="ヒラギノ角ゴ ProN W3" charset="-128"/>
                <a:sym typeface="Arial" pitchFamily="34" charset="0"/>
              </a:defRPr>
            </a:lvl2pPr>
            <a:lvl3pPr eaLnBrk="0" hangingPunct="0">
              <a:defRPr sz="2400" b="1">
                <a:solidFill>
                  <a:srgbClr val="000000"/>
                </a:solidFill>
                <a:latin typeface="Arial" pitchFamily="34" charset="0"/>
                <a:ea typeface="ヒラギノ角ゴ ProN W3" charset="-128"/>
                <a:sym typeface="Arial" pitchFamily="34" charset="0"/>
              </a:defRPr>
            </a:lvl3pPr>
            <a:lvl4pPr eaLnBrk="0" hangingPunct="0">
              <a:defRPr sz="2400" b="1">
                <a:solidFill>
                  <a:srgbClr val="000000"/>
                </a:solidFill>
                <a:latin typeface="Arial" pitchFamily="34" charset="0"/>
                <a:ea typeface="ヒラギノ角ゴ ProN W3" charset="-128"/>
                <a:sym typeface="Arial" pitchFamily="34" charset="0"/>
              </a:defRPr>
            </a:lvl4pPr>
            <a:lvl5pPr eaLnBrk="0" hangingPunct="0">
              <a:defRPr sz="2400" b="1">
                <a:solidFill>
                  <a:srgbClr val="000000"/>
                </a:solidFill>
                <a:latin typeface="Arial" pitchFamily="34" charset="0"/>
                <a:ea typeface="ヒラギノ角ゴ ProN W3" charset="-128"/>
                <a:sym typeface="Arial" pitchFamily="34" charset="0"/>
              </a:defRPr>
            </a:lvl5pPr>
            <a:lvl6pPr algn="ctr" eaLnBrk="0" fontAlgn="base" hangingPunct="0">
              <a:spcBef>
                <a:spcPct val="30000"/>
              </a:spcBef>
              <a:spcAft>
                <a:spcPct val="0"/>
              </a:spcAft>
              <a:defRPr sz="2400" b="1">
                <a:solidFill>
                  <a:srgbClr val="000000"/>
                </a:solidFill>
                <a:latin typeface="Arial" pitchFamily="34" charset="0"/>
                <a:ea typeface="ヒラギノ角ゴ ProN W3" charset="-128"/>
                <a:sym typeface="Arial" pitchFamily="34" charset="0"/>
              </a:defRPr>
            </a:lvl6pPr>
            <a:lvl7pPr algn="ctr" eaLnBrk="0" fontAlgn="base" hangingPunct="0">
              <a:spcBef>
                <a:spcPct val="30000"/>
              </a:spcBef>
              <a:spcAft>
                <a:spcPct val="0"/>
              </a:spcAft>
              <a:defRPr sz="2400" b="1">
                <a:solidFill>
                  <a:srgbClr val="000000"/>
                </a:solidFill>
                <a:latin typeface="Arial" pitchFamily="34" charset="0"/>
                <a:ea typeface="ヒラギノ角ゴ ProN W3" charset="-128"/>
                <a:sym typeface="Arial" pitchFamily="34" charset="0"/>
              </a:defRPr>
            </a:lvl7pPr>
            <a:lvl8pPr algn="ctr" eaLnBrk="0" fontAlgn="base" hangingPunct="0">
              <a:spcBef>
                <a:spcPct val="30000"/>
              </a:spcBef>
              <a:spcAft>
                <a:spcPct val="0"/>
              </a:spcAft>
              <a:defRPr sz="2400" b="1">
                <a:solidFill>
                  <a:srgbClr val="000000"/>
                </a:solidFill>
                <a:latin typeface="Arial" pitchFamily="34" charset="0"/>
                <a:ea typeface="ヒラギノ角ゴ ProN W3" charset="-128"/>
                <a:sym typeface="Arial" pitchFamily="34" charset="0"/>
              </a:defRPr>
            </a:lvl8pPr>
            <a:lvl9pPr algn="ctr" eaLnBrk="0" fontAlgn="base" hangingPunct="0">
              <a:spcBef>
                <a:spcPct val="30000"/>
              </a:spcBef>
              <a:spcAft>
                <a:spcPct val="0"/>
              </a:spcAft>
              <a:defRPr sz="2400" b="1">
                <a:solidFill>
                  <a:srgbClr val="000000"/>
                </a:solidFill>
                <a:latin typeface="Arial" pitchFamily="34" charset="0"/>
                <a:ea typeface="ヒラギノ角ゴ ProN W3" charset="-128"/>
                <a:sym typeface="Arial" pitchFamily="34" charset="0"/>
              </a:defRPr>
            </a:lvl9pPr>
          </a:lstStyle>
          <a:p>
            <a:pPr algn="l" eaLnBrk="1" hangingPunct="1">
              <a:spcBef>
                <a:spcPct val="50000"/>
              </a:spcBef>
            </a:pPr>
            <a:r>
              <a:rPr lang="en-US" sz="1600" b="0" dirty="0">
                <a:solidFill>
                  <a:srgbClr val="3E4C56"/>
                </a:solidFill>
                <a:latin typeface="Verdana" pitchFamily="34" charset="0"/>
              </a:rPr>
              <a:t>Why do we need the Alma Link resolver</a:t>
            </a:r>
          </a:p>
          <a:p>
            <a:pPr algn="l" eaLnBrk="1" hangingPunct="1">
              <a:spcBef>
                <a:spcPct val="50000"/>
              </a:spcBef>
            </a:pPr>
            <a:r>
              <a:rPr lang="en-US" sz="1600" b="0" dirty="0">
                <a:solidFill>
                  <a:srgbClr val="3E4C56"/>
                </a:solidFill>
                <a:latin typeface="Verdana" pitchFamily="34" charset="0"/>
              </a:rPr>
              <a:t>Introduction and overview</a:t>
            </a:r>
          </a:p>
          <a:p>
            <a:pPr algn="l" eaLnBrk="1" hangingPunct="1">
              <a:spcBef>
                <a:spcPct val="50000"/>
              </a:spcBef>
            </a:pPr>
            <a:r>
              <a:rPr lang="en-US" sz="1600" dirty="0">
                <a:solidFill>
                  <a:srgbClr val="3E4C56"/>
                </a:solidFill>
                <a:latin typeface="Verdana" pitchFamily="34" charset="0"/>
              </a:rPr>
              <a:t>Example</a:t>
            </a:r>
          </a:p>
          <a:p>
            <a:pPr algn="l" eaLnBrk="1" hangingPunct="1">
              <a:spcBef>
                <a:spcPct val="50000"/>
              </a:spcBef>
            </a:pPr>
            <a:r>
              <a:rPr lang="en-US" sz="1600" b="0" dirty="0">
                <a:solidFill>
                  <a:srgbClr val="3E4C56"/>
                </a:solidFill>
                <a:latin typeface="Verdana" pitchFamily="34" charset="0"/>
              </a:rPr>
              <a:t>Behind the scenes</a:t>
            </a:r>
          </a:p>
          <a:p>
            <a:pPr algn="l" eaLnBrk="1" hangingPunct="1">
              <a:spcBef>
                <a:spcPct val="50000"/>
              </a:spcBef>
            </a:pPr>
            <a:r>
              <a:rPr lang="en-US" sz="1600" b="0" dirty="0" smtClean="0">
                <a:solidFill>
                  <a:srgbClr val="3E4C56"/>
                </a:solidFill>
                <a:latin typeface="Verdana" pitchFamily="34" charset="0"/>
              </a:rPr>
              <a:t>Summary</a:t>
            </a:r>
            <a:endParaRPr lang="en-US" sz="1600" b="0" dirty="0">
              <a:solidFill>
                <a:srgbClr val="3E4C56"/>
              </a:solidFill>
              <a:latin typeface="Verdana" pitchFamily="34" charset="0"/>
            </a:endParaRPr>
          </a:p>
        </p:txBody>
      </p:sp>
    </p:spTree>
    <p:extLst>
      <p:ext uri="{BB962C8B-B14F-4D97-AF65-F5344CB8AC3E}">
        <p14:creationId xmlns:p14="http://schemas.microsoft.com/office/powerpoint/2010/main" val="631573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urm">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76200" cap="flat" cmpd="sng" algn="ctr">
          <a:solidFill>
            <a:srgbClr val="2D008E"/>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solidFill>
          <a:schemeClr val="accent1"/>
        </a:solidFill>
        <a:ln w="38100" cap="flat" cmpd="sng" algn="ctr">
          <a:solidFill>
            <a:srgbClr val="FF0000"/>
          </a:solidFill>
          <a:prstDash val="solid"/>
          <a:round/>
          <a:headEnd type="none" w="med" len="med"/>
          <a:tailEnd type="arrow"/>
        </a:ln>
        <a:effectLst/>
      </a:spPr>
      <a:body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urm">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8100" cap="flat" cmpd="sng" algn="ctr">
          <a:solidFill>
            <a:srgbClr val="FF0000"/>
          </a:solidFill>
          <a:prstDash val="solid"/>
          <a:round/>
          <a:headEnd type="none" w="med" len="med"/>
          <a:tailEnd type="triangle" w="med" len="med"/>
        </a:ln>
        <a:effectLst/>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76200" cap="flat" cmpd="sng" algn="ctr">
          <a:solidFill>
            <a:srgbClr val="2D008E"/>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93983</TotalTime>
  <Words>1071</Words>
  <Application>Microsoft Office PowerPoint</Application>
  <PresentationFormat>On-screen Show (4:3)</PresentationFormat>
  <Paragraphs>151</Paragraphs>
  <Slides>26</Slides>
  <Notes>26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26</vt:i4>
      </vt:variant>
    </vt:vector>
  </HeadingPairs>
  <TitlesOfParts>
    <vt:vector size="34" baseType="lpstr">
      <vt:lpstr>Gulim</vt:lpstr>
      <vt:lpstr>MS PGothic</vt:lpstr>
      <vt:lpstr>Arial</vt:lpstr>
      <vt:lpstr>Verdana</vt:lpstr>
      <vt:lpstr>Wingdings 3</vt:lpstr>
      <vt:lpstr>ヒラギノ角ゴ ProN W3</vt:lpstr>
      <vt:lpstr>urm</vt:lpstr>
      <vt:lpstr>1_urm</vt:lpstr>
      <vt:lpstr>PowerPoint Presentation</vt:lpstr>
      <vt:lpstr>Copyright Statement</vt:lpstr>
      <vt:lpstr>Agenda</vt:lpstr>
      <vt:lpstr>Why do we need the Alma Link Resolver</vt:lpstr>
      <vt:lpstr>Agenda</vt:lpstr>
      <vt:lpstr>Introduction and overview</vt:lpstr>
      <vt:lpstr>Introduction and overview</vt:lpstr>
      <vt:lpstr>Introduction and overview</vt:lpstr>
      <vt:lpstr>Agenda</vt:lpstr>
      <vt:lpstr>Example</vt:lpstr>
      <vt:lpstr>Example</vt:lpstr>
      <vt:lpstr>Example</vt:lpstr>
      <vt:lpstr>Example</vt:lpstr>
      <vt:lpstr>Example</vt:lpstr>
      <vt:lpstr>Example</vt:lpstr>
      <vt:lpstr>Agenda</vt:lpstr>
      <vt:lpstr>Behind the scenes</vt:lpstr>
      <vt:lpstr>Behind the scenes</vt:lpstr>
      <vt:lpstr>Behind the scenes</vt:lpstr>
      <vt:lpstr>Behind the scenes</vt:lpstr>
      <vt:lpstr>Behind the scenes</vt:lpstr>
      <vt:lpstr>Behind the scenes</vt:lpstr>
      <vt:lpstr>Behind the scenes</vt:lpstr>
      <vt:lpstr>Behind the scenes</vt:lpstr>
      <vt:lpstr>Agenda</vt:lpstr>
      <vt:lpstr>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April 2013 Release New Features Yoel</dc:title>
  <dc:creator>User</dc:creator>
  <cp:lastModifiedBy>Yoel Kortick</cp:lastModifiedBy>
  <cp:revision>3006</cp:revision>
  <dcterms:created xsi:type="dcterms:W3CDTF">2008-03-04T08:09:47Z</dcterms:created>
  <dcterms:modified xsi:type="dcterms:W3CDTF">2017-06-29T03:09:04Z</dcterms:modified>
</cp:coreProperties>
</file>